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8" r:id="rId6"/>
    <p:sldId id="289" r:id="rId7"/>
    <p:sldId id="291" r:id="rId8"/>
    <p:sldId id="299" r:id="rId9"/>
    <p:sldId id="301" r:id="rId10"/>
    <p:sldId id="300" r:id="rId11"/>
    <p:sldId id="302" r:id="rId12"/>
    <p:sldId id="303" r:id="rId13"/>
    <p:sldId id="298" r:id="rId14"/>
    <p:sldId id="294" r:id="rId15"/>
    <p:sldId id="295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1553E-4412-426D-BB28-7966837501E3}">
          <p14:sldIdLst>
            <p14:sldId id="256"/>
            <p14:sldId id="288"/>
          </p14:sldIdLst>
        </p14:section>
        <p14:section name="Раздел без заголовка" id="{5809BA16-802D-4C21-A021-BE1E293280CE}">
          <p14:sldIdLst>
            <p14:sldId id="289"/>
            <p14:sldId id="291"/>
            <p14:sldId id="299"/>
            <p14:sldId id="301"/>
            <p14:sldId id="300"/>
            <p14:sldId id="302"/>
            <p14:sldId id="303"/>
            <p14:sldId id="298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12750" y="721075"/>
          <a:ext cx="2510879" cy="2002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21562689">
          <a:off x="2577927" y="1224341"/>
          <a:ext cx="939823" cy="526080"/>
        </a:xfrm>
        <a:prstGeom prst="rightArrow">
          <a:avLst>
            <a:gd name="adj1" fmla="val 60000"/>
            <a:gd name="adj2" fmla="val 50000"/>
          </a:avLst>
        </a:prstGeom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/>
      <dgm:spPr>
        <a:xfrm>
          <a:off x="3627947" y="699283"/>
          <a:ext cx="2223719" cy="19553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11000" b="-11000"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 rtlCol="0"/>
        <a:lstStyle/>
        <a:p>
          <a:pPr rtl="0">
            <a:buNone/>
          </a:pPr>
          <a:r>
            <a:rPr lang="ru-RU" noProof="0"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>
        <a:xfrm rot="55226">
          <a:off x="5950893" y="1119809"/>
          <a:ext cx="1535417" cy="526080"/>
        </a:xfrm>
        <a:prstGeom prst="rightArrow">
          <a:avLst>
            <a:gd name="adj1" fmla="val 60000"/>
            <a:gd name="adj2" fmla="val 50000"/>
          </a:avLst>
        </a:prstGeom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535036" y="1000392"/>
          <a:ext cx="2113018" cy="12376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4000" b="-4000"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7967823" y="2454833"/>
          <a:ext cx="2113018" cy="1475511"/>
        </a:xfrm>
        <a:prstGeom prst="roundRect">
          <a:avLst>
            <a:gd name="adj" fmla="val 10000"/>
          </a:avLst>
        </a:prstGeom>
      </dgm:spPr>
      <dgm:t>
        <a:bodyPr rtlCol="0"/>
        <a:lstStyle/>
        <a:p>
          <a:pPr algn="ctr" rtl="0">
            <a:buNone/>
          </a:pPr>
          <a:r>
            <a:rPr lang="lt-LT" sz="3600" b="1" noProof="0" dirty="0">
              <a:solidFill>
                <a:srgbClr val="002060"/>
              </a:solidFill>
              <a:latin typeface="+mj-lt"/>
              <a:ea typeface="+mn-ea"/>
              <a:cs typeface="+mn-cs"/>
            </a:rPr>
            <a:t>M_ nulis</a:t>
          </a:r>
          <a:endParaRPr lang="ru-RU" sz="3600" noProof="0" dirty="0">
            <a:solidFill>
              <a:srgbClr val="002060"/>
            </a:solidFill>
            <a:latin typeface="+mj-lt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1565" y="2717702"/>
          <a:ext cx="2687231" cy="221303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lt-LT" sz="3600" dirty="0">
              <a:latin typeface="Calibri" panose="020F0502020204030204"/>
              <a:ea typeface="+mn-ea"/>
              <a:cs typeface="+mn-cs"/>
            </a:rPr>
            <a:t> </a:t>
          </a:r>
          <a:r>
            <a:rPr lang="lt-LT" sz="3600" b="1" dirty="0">
              <a:solidFill>
                <a:srgbClr val="002060"/>
              </a:solidFill>
              <a:latin typeface="+mj-lt"/>
              <a:ea typeface="+mn-ea"/>
              <a:cs typeface="+mn-cs"/>
            </a:rPr>
            <a:t>Up _ lis</a:t>
          </a:r>
          <a:endParaRPr lang="ru-RU" sz="3600" b="1" dirty="0">
            <a:solidFill>
              <a:srgbClr val="002060"/>
            </a:solidFill>
            <a:latin typeface="+mj-lt"/>
            <a:ea typeface="+mn-ea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/>
      <dgm:t>
        <a:bodyPr/>
        <a:lstStyle/>
        <a:p>
          <a:pPr algn="ctr">
            <a:buFontTx/>
            <a:buNone/>
          </a:pPr>
          <a:r>
            <a:rPr lang="lt-LT" sz="2000" dirty="0"/>
            <a:t>       </a:t>
          </a:r>
          <a:r>
            <a:rPr lang="lt-LT" sz="3600" b="1" dirty="0">
              <a:solidFill>
                <a:srgbClr val="002060"/>
              </a:solidFill>
            </a:rPr>
            <a:t>M _ </a:t>
          </a:r>
          <a:r>
            <a:rPr lang="lt-LT" sz="3600" b="1" dirty="0" err="1">
              <a:solidFill>
                <a:srgbClr val="002060"/>
              </a:solidFill>
            </a:rPr>
            <a:t>dis</a:t>
          </a:r>
          <a:endParaRPr lang="ru-RU" sz="3600" b="1" dirty="0">
            <a:solidFill>
              <a:srgbClr val="002060"/>
            </a:solidFill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2335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41003" custLinFactNeighborX="-10665" custLinFactNeighborY="5004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64068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15969" custScaleY="157988" custLinFactNeighborX="-5115" custLinFactNeighborY="-667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36558" custLinFactNeighborX="-22417" custLinFactNeighborY="502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31851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03152" custScaleY="148772"/>
      <dgm:spPr/>
    </dgm:pt>
    <dgm:pt modelId="{D91F2413-E4E3-4058-AF8C-E44208B5C14B}" type="pres">
      <dgm:prSet presAssocID="{7E5BF415-DD7C-46CE-81EA-C533FD19D64E}" presName="desTx" presStyleLbl="fgAcc1" presStyleIdx="2" presStyleCnt="3" custScaleX="152472" custScaleY="38180" custLinFactNeighborX="-25948" custLinFactNeighborY="507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38294" y="1083208"/>
          <a:ext cx="2484670" cy="2167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21531453">
          <a:off x="2570785" y="1582141"/>
          <a:ext cx="828911" cy="5205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623571" y="1157580"/>
          <a:ext cx="2156870" cy="1992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25000" b="-2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7047886" y="3582729"/>
          <a:ext cx="3188133" cy="155915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rtlCol="0"/>
        <a:lstStyle/>
        <a:p>
          <a:pPr algn="ctr" rtl="0">
            <a:buNone/>
          </a:pPr>
          <a:r>
            <a:rPr lang="lt-LT" sz="3200" b="1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Princ_s</a:t>
          </a:r>
          <a:r>
            <a:rPr lang="lt-LT" sz="3200" b="1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65633" y="3560192"/>
          <a:ext cx="2421314" cy="15565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lt-L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Boruž_l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>
        <a:xfrm>
          <a:off x="3723073" y="3559760"/>
          <a:ext cx="2519088" cy="15907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FontTx/>
            <a:buNone/>
          </a:pPr>
          <a:r>
            <a:rPr lang="lt-L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Rank_l_s</a:t>
          </a:r>
          <a:endParaRPr lang="ru-RU" sz="3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5D787C97-D980-4440-B210-928D6982299A}">
      <dgm:prSet phldrT="[Text]"/>
      <dgm:spPr>
        <a:xfrm>
          <a:off x="3496822" y="1029476"/>
          <a:ext cx="2571550" cy="211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r>
            <a:rPr lang="ru-RU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C1CF9C7E-E63B-423A-9EB1-3CB2E27F093C}" type="sibTrans" cxnId="{87BE6BD6-C499-4615-8EF5-B677B4CFE8C6}">
      <dgm:prSet/>
      <dgm:spPr>
        <a:xfrm rot="78543">
          <a:off x="6325764" y="1495889"/>
          <a:ext cx="1087072" cy="48392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310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38309" custLinFactNeighborX="-13744" custLinFactNeighborY="4853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78915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22984" custScaleY="157988" custLinFactNeighborX="-5676" custLinFactNeighborY="-532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44831" custLinFactNeighborX="-23018" custLinFactNeighborY="487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61563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10640" custScaleY="165800" custLinFactNeighborX="-2576" custLinFactNeighborY="-7425"/>
      <dgm:spPr/>
    </dgm:pt>
    <dgm:pt modelId="{D91F2413-E4E3-4058-AF8C-E44208B5C14B}" type="pres">
      <dgm:prSet presAssocID="{7E5BF415-DD7C-46CE-81EA-C533FD19D64E}" presName="desTx" presStyleLbl="fgAcc1" presStyleIdx="2" presStyleCnt="3" custScaleX="113882" custScaleY="37904" custLinFactNeighborX="-22925" custLinFactNeighborY="477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41186" y="1074169"/>
          <a:ext cx="2484670" cy="2167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21536986">
          <a:off x="2573691" y="1575910"/>
          <a:ext cx="828886" cy="5205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/>
      <dgm:spPr>
        <a:xfrm>
          <a:off x="3499714" y="1029476"/>
          <a:ext cx="2200508" cy="211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r>
            <a:rPr lang="ru-RU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>
        <a:xfrm rot="75100">
          <a:off x="5973872" y="1490849"/>
          <a:ext cx="1155658" cy="48392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353580" y="1157580"/>
          <a:ext cx="2691069" cy="1992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7044994" y="3582729"/>
          <a:ext cx="3188133" cy="155915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rtlCol="0"/>
        <a:lstStyle/>
        <a:p>
          <a:pPr algn="ctr" rtl="0">
            <a:buNone/>
          </a:pPr>
          <a:r>
            <a:rPr lang="lt-LT" sz="3200" b="1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K_lias</a:t>
          </a:r>
          <a:endParaRPr lang="ru-RU" sz="3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68524" y="3560192"/>
          <a:ext cx="2421314" cy="15565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lt-L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Zylut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>
        <a:xfrm>
          <a:off x="3540444" y="3559760"/>
          <a:ext cx="2519088" cy="15907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FontTx/>
            <a:buNone/>
          </a:pP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Kot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 lis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3010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42878" custLinFactNeighborX="-12388" custLinFactNeighborY="485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60565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05239" custScaleY="157988" custLinFactNeighborX="-10815" custLinFactNeighborY="-667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44669" custLinFactNeighborX="-19632" custLinFactNeighborY="532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31851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28700" custScaleY="148772"/>
      <dgm:spPr/>
    </dgm:pt>
    <dgm:pt modelId="{D91F2413-E4E3-4058-AF8C-E44208B5C14B}" type="pres">
      <dgm:prSet presAssocID="{7E5BF415-DD7C-46CE-81EA-C533FD19D64E}" presName="desTx" presStyleLbl="fgAcc1" presStyleIdx="2" presStyleCnt="3" custScaleX="152472" custScaleY="42777" custLinFactNeighborX="-22462" custLinFactNeighborY="533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38595" y="1041178"/>
          <a:ext cx="252857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21526822">
          <a:off x="2615826" y="1546536"/>
          <a:ext cx="843583" cy="5297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/>
      <dgm:spPr>
        <a:xfrm>
          <a:off x="3558240" y="985713"/>
          <a:ext cx="2239395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28000" b="-28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r>
            <a:rPr lang="ru-RU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>
        <a:xfrm rot="80152">
          <a:off x="6090815" y="1459227"/>
          <a:ext cx="1238265" cy="49248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569116" y="1117948"/>
          <a:ext cx="2194985" cy="205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6983257" y="3541052"/>
          <a:ext cx="3244472" cy="160944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rtlCol="0"/>
        <a:lstStyle/>
        <a:p>
          <a:pPr algn="ctr" rtl="0">
            <a:buNone/>
          </a:pPr>
          <a:r>
            <a:rPr lang="lt-LT" sz="3200" b="1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Lap_liai</a:t>
          </a:r>
          <a:endParaRPr lang="ru-RU" sz="3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68183" y="3543725"/>
          <a:ext cx="2464103" cy="16067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lt-L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Piev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 l_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>
        <a:xfrm>
          <a:off x="3599690" y="3508446"/>
          <a:ext cx="2563604" cy="16420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FontTx/>
            <a:buNone/>
          </a:pP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Dilg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_l _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2335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40789" custLinFactNeighborX="-14176" custLinFactNeighborY="4903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60565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05239" custScaleY="157988" custLinFactNeighborX="6286" custLinFactNeighborY="-262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31379" custLinFactNeighborX="-7472" custLinFactNeighborY="468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31851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03152" custScaleY="148772" custLinFactNeighborX="5550" custLinFactNeighborY="-4611"/>
      <dgm:spPr/>
    </dgm:pt>
    <dgm:pt modelId="{D91F2413-E4E3-4058-AF8C-E44208B5C14B}" type="pres">
      <dgm:prSet presAssocID="{7E5BF415-DD7C-46CE-81EA-C533FD19D64E}" presName="desTx" presStyleLbl="fgAcc1" presStyleIdx="2" presStyleCnt="3" custScaleX="152472" custScaleY="33659" custLinFactNeighborX="-14932" custLinFactNeighborY="454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38595" y="1254915"/>
          <a:ext cx="252857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33387">
          <a:off x="2633803" y="1817113"/>
          <a:ext cx="1153118" cy="5297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/>
      <dgm:spPr>
        <a:xfrm>
          <a:off x="3922135" y="1307618"/>
          <a:ext cx="2239395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r>
            <a:rPr lang="ru-RU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>
        <a:xfrm rot="21558328">
          <a:off x="6414137" y="1710649"/>
          <a:ext cx="1066242" cy="49248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687215" y="1301467"/>
          <a:ext cx="2194985" cy="205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7162470" y="4002915"/>
          <a:ext cx="3244472" cy="6204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rtlCol="0"/>
        <a:lstStyle/>
        <a:p>
          <a:pPr algn="ctr" rtl="0">
            <a:buNone/>
          </a:pPr>
          <a:r>
            <a:rPr lang="lt-LT" sz="3200" b="1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G_ l_  l _</a:t>
          </a:r>
          <a:endParaRPr lang="ru-RU" sz="3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68120" y="4015256"/>
          <a:ext cx="2464103" cy="7518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lt-L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 _ l_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>
        <a:xfrm>
          <a:off x="3903110" y="4091591"/>
          <a:ext cx="2563604" cy="5783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FontTx/>
            <a:buNone/>
          </a:pP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 _ž_ l _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2335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40789" custLinFactNeighborX="-14176" custLinFactNeighborY="4903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60565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05239" custScaleY="157988" custLinFactNeighborX="6286" custLinFactNeighborY="-262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31379" custLinFactNeighborX="-7472" custLinFactNeighborY="468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31851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03152" custScaleY="148772" custLinFactNeighborX="5550" custLinFactNeighborY="-4611"/>
      <dgm:spPr/>
    </dgm:pt>
    <dgm:pt modelId="{D91F2413-E4E3-4058-AF8C-E44208B5C14B}" type="pres">
      <dgm:prSet presAssocID="{7E5BF415-DD7C-46CE-81EA-C533FD19D64E}" presName="desTx" presStyleLbl="fgAcc1" presStyleIdx="2" presStyleCnt="3" custScaleX="152472" custScaleY="33659" custLinFactY="1044855" custLinFactNeighborX="-10109" custLinFactNeighborY="1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3d3" qsCatId="3D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>
        <a:xfrm>
          <a:off x="38595" y="1254915"/>
          <a:ext cx="252857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>
        <a:xfrm rot="33387">
          <a:off x="2633803" y="1817113"/>
          <a:ext cx="1153118" cy="5297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/>
      <dgm:spPr>
        <a:xfrm>
          <a:off x="3922135" y="1307618"/>
          <a:ext cx="2239395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r>
            <a:rPr lang="ru-RU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>
        <a:xfrm rot="21558328">
          <a:off x="6414137" y="1710649"/>
          <a:ext cx="1066242" cy="49248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>
        <a:xfrm>
          <a:off x="7687215" y="1301467"/>
          <a:ext cx="2194985" cy="205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rtlCol="0"/>
        <a:lstStyle/>
        <a:p>
          <a:pPr rtl="0">
            <a:buNone/>
          </a:pPr>
          <a:endParaRPr lang="ru-RU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4537B24E-F32C-4F73-9C4F-EDE47D952988}">
      <dgm:prSet phldrT="[Text]" custT="1"/>
      <dgm:spPr>
        <a:xfrm>
          <a:off x="7162470" y="4002915"/>
          <a:ext cx="3244472" cy="6204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rtlCol="0"/>
        <a:lstStyle/>
        <a:p>
          <a:pPr algn="ctr" rtl="0">
            <a:buNone/>
          </a:pPr>
          <a:r>
            <a:rPr lang="lt-LT" sz="3200" b="1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R_pl</a:t>
          </a:r>
          <a:r>
            <a:rPr lang="lt-LT" sz="3200" b="1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_s</a:t>
          </a:r>
          <a:endParaRPr lang="ru-RU" sz="3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26742A97-67F7-4478-B770-44761CF89C6A}" type="par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0CA7C5B6-FD4A-4DEC-8D86-06439C70E349}" type="sibTrans" cxnId="{13B7E9B1-D150-4219-A314-09B055A18888}">
      <dgm:prSet/>
      <dgm:spPr/>
      <dgm:t>
        <a:bodyPr rtlCol="0"/>
        <a:lstStyle/>
        <a:p>
          <a:pPr rtl="0"/>
          <a:endParaRPr lang="en-US"/>
        </a:p>
      </dgm:t>
    </dgm:pt>
    <dgm:pt modelId="{A72DB5A9-AAED-4523-AA28-C35C185C6462}">
      <dgm:prSet custT="1"/>
      <dgm:spPr>
        <a:xfrm>
          <a:off x="168120" y="4015256"/>
          <a:ext cx="2464103" cy="7518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lt-LT" sz="3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 _ jas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9C75DC-2D02-488E-A8FA-C31FF10BB1B2}" type="parTrans" cxnId="{ED9B0C6E-1718-45E2-BD60-20799AC4230F}">
      <dgm:prSet/>
      <dgm:spPr/>
      <dgm:t>
        <a:bodyPr/>
        <a:lstStyle/>
        <a:p>
          <a:endParaRPr lang="ru-RU"/>
        </a:p>
      </dgm:t>
    </dgm:pt>
    <dgm:pt modelId="{9B55FEFE-6298-4784-8E43-C674FC514556}" type="sibTrans" cxnId="{ED9B0C6E-1718-45E2-BD60-20799AC4230F}">
      <dgm:prSet/>
      <dgm:spPr/>
      <dgm:t>
        <a:bodyPr/>
        <a:lstStyle/>
        <a:p>
          <a:endParaRPr lang="ru-RU"/>
        </a:p>
      </dgm:t>
    </dgm:pt>
    <dgm:pt modelId="{55C04DFB-457F-481D-B7F0-34E783771B70}">
      <dgm:prSet custT="1"/>
      <dgm:spPr>
        <a:xfrm>
          <a:off x="3903110" y="4091591"/>
          <a:ext cx="2563604" cy="5783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FontTx/>
            <a:buNone/>
          </a:pPr>
          <a:r>
            <a:rPr lang="lt-L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lt-LT" sz="3200" b="1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V_žim_lis</a:t>
          </a:r>
          <a:endParaRPr lang="ru-RU" sz="32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94F2441-2DF8-4C0E-923E-F8DA47215EB7}" type="parTrans" cxnId="{E8BF1A4A-4613-4943-8D5C-1A612AEBAD7B}">
      <dgm:prSet/>
      <dgm:spPr/>
      <dgm:t>
        <a:bodyPr/>
        <a:lstStyle/>
        <a:p>
          <a:endParaRPr lang="ru-RU"/>
        </a:p>
      </dgm:t>
    </dgm:pt>
    <dgm:pt modelId="{77E9DE10-4306-4CE9-831F-9CD279CB36D7}" type="sibTrans" cxnId="{E8BF1A4A-4613-4943-8D5C-1A612AEBAD7B}">
      <dgm:prSet/>
      <dgm:spPr/>
      <dgm:t>
        <a:bodyPr/>
        <a:lstStyle/>
        <a:p>
          <a:endParaRPr lang="ru-RU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 custScaleX="118829" custScaleY="161839" custLinFactNeighborX="1734" custLinFactNeighborY="-2335"/>
      <dgm:spPr/>
    </dgm:pt>
    <dgm:pt modelId="{9D677988-374B-4BBA-B73C-8BE59201B4AA}" type="pres">
      <dgm:prSet presAssocID="{C1C0BC68-A810-4B5F-92EF-C6470DBD2260}" presName="desTx" presStyleLbl="fgAcc1" presStyleIdx="0" presStyleCnt="3" custScaleX="115799" custScaleY="40789" custLinFactNeighborX="-14176" custLinFactNeighborY="4903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1EA4E37-9197-43C9-9502-961CC2F00719}" type="pres">
      <dgm:prSet presAssocID="{F5287809-3C15-4CCC-8752-80339C1152A5}" presName="sibTrans" presStyleLbl="sibTrans2D1" presStyleIdx="0" presStyleCnt="2" custScaleX="160565" custLinFactNeighborX="-7605" custLinFactNeighborY="22514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 custScaleX="117722" custScaleY="157988" custLinFactNeighborX="6286" custLinFactNeighborY="-2622"/>
      <dgm:spPr/>
    </dgm:pt>
    <dgm:pt modelId="{93C83A52-6E6B-41FD-9424-D118FD751CED}" type="pres">
      <dgm:prSet presAssocID="{5D787C97-D980-4440-B210-928D6982299A}" presName="desTx" presStyleLbl="fgAcc1" presStyleIdx="1" presStyleCnt="3" custScaleX="120475" custScaleY="31379" custLinFactNeighborX="-1514" custLinFactNeighborY="447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66EA167-6AD2-4AA4-A421-59E2B4561DDF}" type="pres">
      <dgm:prSet presAssocID="{C1CF9C7E-E63B-423A-9EB1-3CB2E27F093C}" presName="sibTrans" presStyleLbl="sibTrans2D1" presStyleIdx="1" presStyleCnt="2" custScaleX="131851" custScaleY="92958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 custScaleX="103152" custScaleY="157006" custLinFactNeighborX="5550" custLinFactNeighborY="-4611"/>
      <dgm:spPr/>
    </dgm:pt>
    <dgm:pt modelId="{D91F2413-E4E3-4058-AF8C-E44208B5C14B}" type="pres">
      <dgm:prSet presAssocID="{7E5BF415-DD7C-46CE-81EA-C533FD19D64E}" presName="desTx" presStyleLbl="fgAcc1" presStyleIdx="2" presStyleCnt="3" custScaleX="152472" custScaleY="33659" custLinFactNeighborX="-14932" custLinFactNeighborY="454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BF1A4A-4613-4943-8D5C-1A612AEBAD7B}" srcId="{5D787C97-D980-4440-B210-928D6982299A}" destId="{55C04DFB-457F-481D-B7F0-34E783771B70}" srcOrd="0" destOrd="0" parTransId="{394F2441-2DF8-4C0E-923E-F8DA47215EB7}" sibTransId="{77E9DE10-4306-4CE9-831F-9CD279CB36D7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D9B0C6E-1718-45E2-BD60-20799AC4230F}" srcId="{C1C0BC68-A810-4B5F-92EF-C6470DBD2260}" destId="{A72DB5A9-AAED-4523-AA28-C35C185C6462}" srcOrd="0" destOrd="0" parTransId="{179C75DC-2D02-488E-A8FA-C31FF10BB1B2}" sibTransId="{9B55FEFE-6298-4784-8E43-C674FC514556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F0F83BE-2C86-4DF1-A7D1-EFB334504E58}" type="presOf" srcId="{55C04DFB-457F-481D-B7F0-34E783771B70}" destId="{93C83A52-6E6B-41FD-9424-D118FD751CED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2D5E9F4-1DF3-43D6-9074-B6629E622346}" type="presOf" srcId="{A72DB5A9-AAED-4523-AA28-C35C185C6462}" destId="{9D677988-374B-4BBA-B73C-8BE59201B4AA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41982" y="1286703"/>
          <a:ext cx="2500167" cy="2167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875" y="1326596"/>
        <a:ext cx="2420381" cy="1282254"/>
      </dsp:txXfrm>
    </dsp:sp>
    <dsp:sp modelId="{9D677988-374B-4BBA-B73C-8BE59201B4AA}">
      <dsp:nvSpPr>
        <dsp:cNvPr id="0" name=""/>
        <dsp:cNvSpPr/>
      </dsp:nvSpPr>
      <dsp:spPr>
        <a:xfrm>
          <a:off x="243923" y="3993942"/>
          <a:ext cx="2436416" cy="73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lt-LT" sz="3600" b="1" kern="1200" dirty="0">
              <a:solidFill>
                <a:srgbClr val="002060"/>
              </a:solidFill>
              <a:latin typeface="+mj-lt"/>
              <a:ea typeface="+mn-ea"/>
              <a:cs typeface="+mn-cs"/>
            </a:rPr>
            <a:t>Up _ lis</a:t>
          </a:r>
          <a:endParaRPr lang="ru-RU" sz="3600" b="1" kern="1200" dirty="0">
            <a:solidFill>
              <a:srgbClr val="002060"/>
            </a:solidFill>
            <a:latin typeface="+mj-lt"/>
            <a:ea typeface="+mn-ea"/>
            <a:cs typeface="+mn-cs"/>
          </a:endParaRPr>
        </a:p>
      </dsp:txBody>
      <dsp:txXfrm>
        <a:off x="265367" y="4015386"/>
        <a:ext cx="2393528" cy="689261"/>
      </dsp:txXfrm>
    </dsp:sp>
    <dsp:sp modelId="{51EA4E37-9197-43C9-9502-961CC2F00719}">
      <dsp:nvSpPr>
        <dsp:cNvPr id="0" name=""/>
        <dsp:cNvSpPr/>
      </dsp:nvSpPr>
      <dsp:spPr>
        <a:xfrm rot="21559990">
          <a:off x="2586013" y="1802599"/>
          <a:ext cx="956458" cy="523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86018" y="1908280"/>
        <a:ext cx="799307" cy="314302"/>
      </dsp:txXfrm>
    </dsp:sp>
    <dsp:sp modelId="{6BB0ABCB-2373-47ED-9774-278F8EE9E9B2}">
      <dsp:nvSpPr>
        <dsp:cNvPr id="0" name=""/>
        <dsp:cNvSpPr/>
      </dsp:nvSpPr>
      <dsp:spPr>
        <a:xfrm>
          <a:off x="3642009" y="1261357"/>
          <a:ext cx="2439993" cy="211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noProof="0">
              <a:latin typeface="Calibri" panose="020F0502020204030204"/>
              <a:ea typeface="+mn-ea"/>
              <a:cs typeface="+mn-cs"/>
            </a:rPr>
            <a:t> </a:t>
          </a:r>
          <a:endParaRPr lang="ru-RU" sz="3000" kern="1200" noProof="0" dirty="0">
            <a:latin typeface="Calibri" panose="020F0502020204030204"/>
            <a:ea typeface="+mn-ea"/>
            <a:cs typeface="+mn-cs"/>
          </a:endParaRPr>
        </a:p>
      </dsp:txBody>
      <dsp:txXfrm>
        <a:off x="3680953" y="1300301"/>
        <a:ext cx="2362105" cy="1251742"/>
      </dsp:txXfrm>
    </dsp:sp>
    <dsp:sp modelId="{93C83A52-6E6B-41FD-9424-D118FD751CED}">
      <dsp:nvSpPr>
        <dsp:cNvPr id="0" name=""/>
        <dsp:cNvSpPr/>
      </dsp:nvSpPr>
      <dsp:spPr>
        <a:xfrm>
          <a:off x="3661511" y="4044933"/>
          <a:ext cx="2534799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000" kern="1200" dirty="0"/>
            <a:t>       </a:t>
          </a:r>
          <a:r>
            <a:rPr lang="lt-LT" sz="3600" b="1" kern="1200" dirty="0">
              <a:solidFill>
                <a:srgbClr val="002060"/>
              </a:solidFill>
            </a:rPr>
            <a:t>M _ </a:t>
          </a:r>
          <a:r>
            <a:rPr lang="lt-LT" sz="3600" b="1" kern="1200" dirty="0" err="1">
              <a:solidFill>
                <a:srgbClr val="002060"/>
              </a:solidFill>
            </a:rPr>
            <a:t>dis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3680630" y="4064052"/>
        <a:ext cx="2496561" cy="614541"/>
      </dsp:txXfrm>
    </dsp:sp>
    <dsp:sp modelId="{A66EA167-6AD2-4AA4-A421-59E2B4561DDF}">
      <dsp:nvSpPr>
        <dsp:cNvPr id="0" name=""/>
        <dsp:cNvSpPr/>
      </dsp:nvSpPr>
      <dsp:spPr>
        <a:xfrm rot="66685">
          <a:off x="6333402" y="1721541"/>
          <a:ext cx="1061530" cy="486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33416" y="1817513"/>
        <a:ext cx="915446" cy="292169"/>
      </dsp:txXfrm>
    </dsp:sp>
    <dsp:sp modelId="{3E371716-205E-4EF6-A7ED-14278F63B034}">
      <dsp:nvSpPr>
        <dsp:cNvPr id="0" name=""/>
        <dsp:cNvSpPr/>
      </dsp:nvSpPr>
      <dsp:spPr>
        <a:xfrm>
          <a:off x="7600770" y="1374323"/>
          <a:ext cx="2170323" cy="1992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4000" b="-4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637442" y="1410995"/>
        <a:ext cx="2096979" cy="1178723"/>
      </dsp:txXfrm>
    </dsp:sp>
    <dsp:sp modelId="{D91F2413-E4E3-4058-AF8C-E44208B5C14B}">
      <dsp:nvSpPr>
        <dsp:cNvPr id="0" name=""/>
        <dsp:cNvSpPr/>
      </dsp:nvSpPr>
      <dsp:spPr>
        <a:xfrm>
          <a:off x="6966916" y="4000213"/>
          <a:ext cx="3208018" cy="681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ctr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b="1" kern="1200" noProof="0" dirty="0">
              <a:solidFill>
                <a:srgbClr val="002060"/>
              </a:solidFill>
              <a:latin typeface="+mj-lt"/>
              <a:ea typeface="+mn-ea"/>
              <a:cs typeface="+mn-cs"/>
            </a:rPr>
            <a:t>M_ nulis</a:t>
          </a:r>
          <a:endParaRPr lang="ru-RU" sz="3600" kern="1200" noProof="0" dirty="0">
            <a:solidFill>
              <a:srgbClr val="002060"/>
            </a:solidFill>
            <a:latin typeface="+mj-lt"/>
            <a:ea typeface="+mn-ea"/>
            <a:cs typeface="+mn-cs"/>
          </a:endParaRPr>
        </a:p>
      </dsp:txBody>
      <dsp:txXfrm>
        <a:off x="6986884" y="4020181"/>
        <a:ext cx="3168082" cy="641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42367" y="1285208"/>
          <a:ext cx="258281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3579" y="1326420"/>
        <a:ext cx="2500394" cy="1324642"/>
      </dsp:txXfrm>
    </dsp:sp>
    <dsp:sp modelId="{9D677988-374B-4BBA-B73C-8BE59201B4AA}">
      <dsp:nvSpPr>
        <dsp:cNvPr id="0" name=""/>
        <dsp:cNvSpPr/>
      </dsp:nvSpPr>
      <dsp:spPr>
        <a:xfrm>
          <a:off x="184060" y="4049471"/>
          <a:ext cx="2516959" cy="7061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Boruž_l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204741" y="4070152"/>
        <a:ext cx="2475597" cy="664749"/>
      </dsp:txXfrm>
    </dsp:sp>
    <dsp:sp modelId="{51EA4E37-9197-43C9-9502-961CC2F00719}">
      <dsp:nvSpPr>
        <dsp:cNvPr id="0" name=""/>
        <dsp:cNvSpPr/>
      </dsp:nvSpPr>
      <dsp:spPr>
        <a:xfrm rot="21505860">
          <a:off x="2625607" y="1788771"/>
          <a:ext cx="1066255" cy="541153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25637" y="1899225"/>
        <a:ext cx="903909" cy="324691"/>
      </dsp:txXfrm>
    </dsp:sp>
    <dsp:sp modelId="{6BB0ABCB-2373-47ED-9774-278F8EE9E9B2}">
      <dsp:nvSpPr>
        <dsp:cNvPr id="0" name=""/>
        <dsp:cNvSpPr/>
      </dsp:nvSpPr>
      <dsp:spPr>
        <a:xfrm>
          <a:off x="3749209" y="1199178"/>
          <a:ext cx="2673129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89440" y="1239409"/>
        <a:ext cx="2592667" cy="1293122"/>
      </dsp:txXfrm>
    </dsp:sp>
    <dsp:sp modelId="{93C83A52-6E6B-41FD-9424-D118FD751CED}">
      <dsp:nvSpPr>
        <dsp:cNvPr id="0" name=""/>
        <dsp:cNvSpPr/>
      </dsp:nvSpPr>
      <dsp:spPr>
        <a:xfrm>
          <a:off x="3844725" y="3950499"/>
          <a:ext cx="2618594" cy="8263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rtlCol="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Rank_l_s</a:t>
          </a:r>
          <a:endParaRPr lang="ru-RU" sz="3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868927" y="3974701"/>
        <a:ext cx="2570190" cy="777920"/>
      </dsp:txXfrm>
    </dsp:sp>
    <dsp:sp modelId="{A66EA167-6AD2-4AA4-A421-59E2B4561DDF}">
      <dsp:nvSpPr>
        <dsp:cNvPr id="0" name=""/>
        <dsp:cNvSpPr/>
      </dsp:nvSpPr>
      <dsp:spPr>
        <a:xfrm rot="8653">
          <a:off x="6540301" y="1639572"/>
          <a:ext cx="1162946" cy="50304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540301" y="1739991"/>
        <a:ext cx="1012033" cy="301827"/>
      </dsp:txXfrm>
    </dsp:sp>
    <dsp:sp modelId="{3E371716-205E-4EF6-A7ED-14278F63B034}">
      <dsp:nvSpPr>
        <dsp:cNvPr id="0" name=""/>
        <dsp:cNvSpPr/>
      </dsp:nvSpPr>
      <dsp:spPr>
        <a:xfrm>
          <a:off x="7780466" y="1175027"/>
          <a:ext cx="2404825" cy="22920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25000" b="-25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822686" y="1217247"/>
        <a:ext cx="2320385" cy="1357064"/>
      </dsp:txXfrm>
    </dsp:sp>
    <dsp:sp modelId="{D91F2413-E4E3-4058-AF8C-E44208B5C14B}">
      <dsp:nvSpPr>
        <dsp:cNvPr id="0" name=""/>
        <dsp:cNvSpPr/>
      </dsp:nvSpPr>
      <dsp:spPr>
        <a:xfrm>
          <a:off x="7748122" y="4054400"/>
          <a:ext cx="2475292" cy="6986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rtlCol="0" anchor="t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200" b="1" kern="1200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Princ_s</a:t>
          </a:r>
          <a:r>
            <a:rPr lang="lt-LT" sz="3200" b="1" kern="1200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kern="1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768585" y="4074863"/>
        <a:ext cx="2434366" cy="65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41186" y="1271902"/>
          <a:ext cx="2484670" cy="2167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0832" y="1311548"/>
        <a:ext cx="2405378" cy="1274305"/>
      </dsp:txXfrm>
    </dsp:sp>
    <dsp:sp modelId="{9D677988-374B-4BBA-B73C-8BE59201B4AA}">
      <dsp:nvSpPr>
        <dsp:cNvPr id="0" name=""/>
        <dsp:cNvSpPr/>
      </dsp:nvSpPr>
      <dsp:spPr>
        <a:xfrm>
          <a:off x="205848" y="3938779"/>
          <a:ext cx="2421314" cy="76562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Zylut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228273" y="3961204"/>
        <a:ext cx="2376464" cy="720779"/>
      </dsp:txXfrm>
    </dsp:sp>
    <dsp:sp modelId="{51EA4E37-9197-43C9-9502-961CC2F00719}">
      <dsp:nvSpPr>
        <dsp:cNvPr id="0" name=""/>
        <dsp:cNvSpPr/>
      </dsp:nvSpPr>
      <dsp:spPr>
        <a:xfrm rot="21537555">
          <a:off x="2573692" y="1773931"/>
          <a:ext cx="828883" cy="5205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73705" y="1879467"/>
        <a:ext cx="672706" cy="312353"/>
      </dsp:txXfrm>
    </dsp:sp>
    <dsp:sp modelId="{6BB0ABCB-2373-47ED-9774-278F8EE9E9B2}">
      <dsp:nvSpPr>
        <dsp:cNvPr id="0" name=""/>
        <dsp:cNvSpPr/>
      </dsp:nvSpPr>
      <dsp:spPr>
        <a:xfrm>
          <a:off x="3499714" y="1227758"/>
          <a:ext cx="2200508" cy="211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38416" y="1266460"/>
        <a:ext cx="2123104" cy="1243984"/>
      </dsp:txXfrm>
    </dsp:sp>
    <dsp:sp modelId="{93C83A52-6E6B-41FD-9424-D118FD751CED}">
      <dsp:nvSpPr>
        <dsp:cNvPr id="0" name=""/>
        <dsp:cNvSpPr/>
      </dsp:nvSpPr>
      <dsp:spPr>
        <a:xfrm>
          <a:off x="3584333" y="3986663"/>
          <a:ext cx="2519088" cy="79760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Kot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_ lis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607694" y="4010024"/>
        <a:ext cx="2472366" cy="750887"/>
      </dsp:txXfrm>
    </dsp:sp>
    <dsp:sp modelId="{A66EA167-6AD2-4AA4-A421-59E2B4561DDF}">
      <dsp:nvSpPr>
        <dsp:cNvPr id="0" name=""/>
        <dsp:cNvSpPr/>
      </dsp:nvSpPr>
      <dsp:spPr>
        <a:xfrm rot="75560">
          <a:off x="5973871" y="1689393"/>
          <a:ext cx="1155662" cy="48392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73889" y="1784584"/>
        <a:ext cx="1010483" cy="290357"/>
      </dsp:txXfrm>
    </dsp:sp>
    <dsp:sp modelId="{3E371716-205E-4EF6-A7ED-14278F63B034}">
      <dsp:nvSpPr>
        <dsp:cNvPr id="0" name=""/>
        <dsp:cNvSpPr/>
      </dsp:nvSpPr>
      <dsp:spPr>
        <a:xfrm>
          <a:off x="7353580" y="1356411"/>
          <a:ext cx="2691069" cy="1992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90025" y="1392856"/>
        <a:ext cx="2618179" cy="1171417"/>
      </dsp:txXfrm>
    </dsp:sp>
    <dsp:sp modelId="{D91F2413-E4E3-4058-AF8C-E44208B5C14B}">
      <dsp:nvSpPr>
        <dsp:cNvPr id="0" name=""/>
        <dsp:cNvSpPr/>
      </dsp:nvSpPr>
      <dsp:spPr>
        <a:xfrm>
          <a:off x="7063645" y="3983271"/>
          <a:ext cx="3188133" cy="76382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rtlCol="0" anchor="t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200" b="1" kern="1200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K_lias</a:t>
          </a:r>
          <a:endParaRPr lang="ru-RU" sz="3200" kern="1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086017" y="4005643"/>
        <a:ext cx="3143389" cy="719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38595" y="1254915"/>
          <a:ext cx="252857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8941" y="1295261"/>
        <a:ext cx="2447886" cy="1296825"/>
      </dsp:txXfrm>
    </dsp:sp>
    <dsp:sp modelId="{9D677988-374B-4BBA-B73C-8BE59201B4AA}">
      <dsp:nvSpPr>
        <dsp:cNvPr id="0" name=""/>
        <dsp:cNvSpPr/>
      </dsp:nvSpPr>
      <dsp:spPr>
        <a:xfrm>
          <a:off x="168120" y="4015256"/>
          <a:ext cx="2464103" cy="7518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Piev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 l_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190140" y="4037276"/>
        <a:ext cx="2420063" cy="707782"/>
      </dsp:txXfrm>
    </dsp:sp>
    <dsp:sp modelId="{51EA4E37-9197-43C9-9502-961CC2F00719}">
      <dsp:nvSpPr>
        <dsp:cNvPr id="0" name=""/>
        <dsp:cNvSpPr/>
      </dsp:nvSpPr>
      <dsp:spPr>
        <a:xfrm rot="33387">
          <a:off x="2633803" y="1817113"/>
          <a:ext cx="1153118" cy="5297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3807" y="1922299"/>
        <a:ext cx="994181" cy="317873"/>
      </dsp:txXfrm>
    </dsp:sp>
    <dsp:sp modelId="{6BB0ABCB-2373-47ED-9774-278F8EE9E9B2}">
      <dsp:nvSpPr>
        <dsp:cNvPr id="0" name=""/>
        <dsp:cNvSpPr/>
      </dsp:nvSpPr>
      <dsp:spPr>
        <a:xfrm>
          <a:off x="3922135" y="1307618"/>
          <a:ext cx="2239395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28000" b="-28000"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1521" y="1347004"/>
        <a:ext cx="2160623" cy="1265967"/>
      </dsp:txXfrm>
    </dsp:sp>
    <dsp:sp modelId="{93C83A52-6E6B-41FD-9424-D118FD751CED}">
      <dsp:nvSpPr>
        <dsp:cNvPr id="0" name=""/>
        <dsp:cNvSpPr/>
      </dsp:nvSpPr>
      <dsp:spPr>
        <a:xfrm>
          <a:off x="3903110" y="4091591"/>
          <a:ext cx="2563604" cy="5783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Dilg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_l _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20050" y="4108531"/>
        <a:ext cx="2529724" cy="544497"/>
      </dsp:txXfrm>
    </dsp:sp>
    <dsp:sp modelId="{A66EA167-6AD2-4AA4-A421-59E2B4561DDF}">
      <dsp:nvSpPr>
        <dsp:cNvPr id="0" name=""/>
        <dsp:cNvSpPr/>
      </dsp:nvSpPr>
      <dsp:spPr>
        <a:xfrm rot="21558328">
          <a:off x="6414137" y="1710649"/>
          <a:ext cx="1066242" cy="49248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14142" y="1810040"/>
        <a:ext cx="918498" cy="295489"/>
      </dsp:txXfrm>
    </dsp:sp>
    <dsp:sp modelId="{3E371716-205E-4EF6-A7ED-14278F63B034}">
      <dsp:nvSpPr>
        <dsp:cNvPr id="0" name=""/>
        <dsp:cNvSpPr/>
      </dsp:nvSpPr>
      <dsp:spPr>
        <a:xfrm>
          <a:off x="7687215" y="1301467"/>
          <a:ext cx="2194985" cy="205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rtlCol="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24304" y="1338556"/>
        <a:ext cx="2120807" cy="1192118"/>
      </dsp:txXfrm>
    </dsp:sp>
    <dsp:sp modelId="{D91F2413-E4E3-4058-AF8C-E44208B5C14B}">
      <dsp:nvSpPr>
        <dsp:cNvPr id="0" name=""/>
        <dsp:cNvSpPr/>
      </dsp:nvSpPr>
      <dsp:spPr>
        <a:xfrm>
          <a:off x="7162470" y="4002915"/>
          <a:ext cx="3244472" cy="6204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rtlCol="0" anchor="t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200" b="1" kern="1200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Lap_liai</a:t>
          </a:r>
          <a:endParaRPr lang="ru-RU" sz="3200" kern="1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180641" y="4021086"/>
        <a:ext cx="3208130" cy="584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38595" y="1254915"/>
          <a:ext cx="2528578" cy="2237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rtlCol="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8941" y="1295261"/>
        <a:ext cx="2447886" cy="1296825"/>
      </dsp:txXfrm>
    </dsp:sp>
    <dsp:sp modelId="{9D677988-374B-4BBA-B73C-8BE59201B4AA}">
      <dsp:nvSpPr>
        <dsp:cNvPr id="0" name=""/>
        <dsp:cNvSpPr/>
      </dsp:nvSpPr>
      <dsp:spPr>
        <a:xfrm>
          <a:off x="168120" y="4015256"/>
          <a:ext cx="2464103" cy="7518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 _ l_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190140" y="4037276"/>
        <a:ext cx="2420063" cy="707782"/>
      </dsp:txXfrm>
    </dsp:sp>
    <dsp:sp modelId="{51EA4E37-9197-43C9-9502-961CC2F00719}">
      <dsp:nvSpPr>
        <dsp:cNvPr id="0" name=""/>
        <dsp:cNvSpPr/>
      </dsp:nvSpPr>
      <dsp:spPr>
        <a:xfrm rot="33387">
          <a:off x="2633803" y="1817113"/>
          <a:ext cx="1153118" cy="52978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3807" y="1922299"/>
        <a:ext cx="994181" cy="317873"/>
      </dsp:txXfrm>
    </dsp:sp>
    <dsp:sp modelId="{6BB0ABCB-2373-47ED-9774-278F8EE9E9B2}">
      <dsp:nvSpPr>
        <dsp:cNvPr id="0" name=""/>
        <dsp:cNvSpPr/>
      </dsp:nvSpPr>
      <dsp:spPr>
        <a:xfrm>
          <a:off x="3922135" y="1307618"/>
          <a:ext cx="2239395" cy="21840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rtlCol="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sz="29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1521" y="1347004"/>
        <a:ext cx="2160623" cy="1265967"/>
      </dsp:txXfrm>
    </dsp:sp>
    <dsp:sp modelId="{93C83A52-6E6B-41FD-9424-D118FD751CED}">
      <dsp:nvSpPr>
        <dsp:cNvPr id="0" name=""/>
        <dsp:cNvSpPr/>
      </dsp:nvSpPr>
      <dsp:spPr>
        <a:xfrm>
          <a:off x="3903110" y="4091591"/>
          <a:ext cx="2563604" cy="5783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 _ž_ l _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20050" y="4108531"/>
        <a:ext cx="2529724" cy="544497"/>
      </dsp:txXfrm>
    </dsp:sp>
    <dsp:sp modelId="{A66EA167-6AD2-4AA4-A421-59E2B4561DDF}">
      <dsp:nvSpPr>
        <dsp:cNvPr id="0" name=""/>
        <dsp:cNvSpPr/>
      </dsp:nvSpPr>
      <dsp:spPr>
        <a:xfrm rot="21558328">
          <a:off x="6414137" y="1710649"/>
          <a:ext cx="1066242" cy="49248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14142" y="1810040"/>
        <a:ext cx="918498" cy="295489"/>
      </dsp:txXfrm>
    </dsp:sp>
    <dsp:sp modelId="{3E371716-205E-4EF6-A7ED-14278F63B034}">
      <dsp:nvSpPr>
        <dsp:cNvPr id="0" name=""/>
        <dsp:cNvSpPr/>
      </dsp:nvSpPr>
      <dsp:spPr>
        <a:xfrm>
          <a:off x="7687215" y="1301467"/>
          <a:ext cx="2194985" cy="205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rtlCol="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24304" y="1338556"/>
        <a:ext cx="2120807" cy="1192118"/>
      </dsp:txXfrm>
    </dsp:sp>
    <dsp:sp modelId="{D91F2413-E4E3-4058-AF8C-E44208B5C14B}">
      <dsp:nvSpPr>
        <dsp:cNvPr id="0" name=""/>
        <dsp:cNvSpPr/>
      </dsp:nvSpPr>
      <dsp:spPr>
        <a:xfrm>
          <a:off x="7265099" y="3937033"/>
          <a:ext cx="3244472" cy="6204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rtlCol="0" anchor="t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200" b="1" kern="1200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G_ l_  l _</a:t>
          </a:r>
          <a:endParaRPr lang="ru-RU" sz="3200" kern="1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283270" y="3955204"/>
        <a:ext cx="3208130" cy="584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38268" y="1288093"/>
          <a:ext cx="2497585" cy="2167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8120" y="1327945"/>
        <a:ext cx="2417881" cy="1280929"/>
      </dsp:txXfrm>
    </dsp:sp>
    <dsp:sp modelId="{9D677988-374B-4BBA-B73C-8BE59201B4AA}">
      <dsp:nvSpPr>
        <dsp:cNvPr id="0" name=""/>
        <dsp:cNvSpPr/>
      </dsp:nvSpPr>
      <dsp:spPr>
        <a:xfrm>
          <a:off x="166205" y="3978339"/>
          <a:ext cx="2433899" cy="72832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rtlCol="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 _ jas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187537" y="3999671"/>
        <a:ext cx="2391235" cy="685664"/>
      </dsp:txXfrm>
    </dsp:sp>
    <dsp:sp modelId="{51EA4E37-9197-43C9-9502-961CC2F00719}">
      <dsp:nvSpPr>
        <dsp:cNvPr id="0" name=""/>
        <dsp:cNvSpPr/>
      </dsp:nvSpPr>
      <dsp:spPr>
        <a:xfrm rot="31342">
          <a:off x="2601669" y="1842246"/>
          <a:ext cx="1138978" cy="52329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01672" y="1946189"/>
        <a:ext cx="981990" cy="313977"/>
      </dsp:txXfrm>
    </dsp:sp>
    <dsp:sp modelId="{6BB0ABCB-2373-47ED-9774-278F8EE9E9B2}">
      <dsp:nvSpPr>
        <dsp:cNvPr id="0" name=""/>
        <dsp:cNvSpPr/>
      </dsp:nvSpPr>
      <dsp:spPr>
        <a:xfrm>
          <a:off x="3874205" y="1339149"/>
          <a:ext cx="2474317" cy="211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noProof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13108" y="1378052"/>
        <a:ext cx="2396511" cy="1250450"/>
      </dsp:txXfrm>
    </dsp:sp>
    <dsp:sp modelId="{93C83A52-6E6B-41FD-9424-D118FD751CED}">
      <dsp:nvSpPr>
        <dsp:cNvPr id="0" name=""/>
        <dsp:cNvSpPr/>
      </dsp:nvSpPr>
      <dsp:spPr>
        <a:xfrm>
          <a:off x="4111826" y="4014416"/>
          <a:ext cx="2532181" cy="56030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   </a:t>
          </a:r>
          <a:r>
            <a:rPr lang="lt-LT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lt-LT" sz="3200" b="1" kern="120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V_žim_lis</a:t>
          </a:r>
          <a:endParaRPr lang="ru-RU" sz="32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4128237" y="4030827"/>
        <a:ext cx="2499359" cy="527481"/>
      </dsp:txXfrm>
    </dsp:sp>
    <dsp:sp modelId="{A66EA167-6AD2-4AA4-A421-59E2B4561DDF}">
      <dsp:nvSpPr>
        <dsp:cNvPr id="0" name=""/>
        <dsp:cNvSpPr/>
      </dsp:nvSpPr>
      <dsp:spPr>
        <a:xfrm rot="21564987">
          <a:off x="6576323" y="1740237"/>
          <a:ext cx="961471" cy="48644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576327" y="1838269"/>
        <a:ext cx="815538" cy="291866"/>
      </dsp:txXfrm>
    </dsp:sp>
    <dsp:sp modelId="{3E371716-205E-4EF6-A7ED-14278F63B034}">
      <dsp:nvSpPr>
        <dsp:cNvPr id="0" name=""/>
        <dsp:cNvSpPr/>
      </dsp:nvSpPr>
      <dsp:spPr>
        <a:xfrm>
          <a:off x="7724322" y="1305622"/>
          <a:ext cx="2168080" cy="2102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glow rad="228600">
            <a:srgbClr val="A5A5A5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rtlCol="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62983" y="1344283"/>
        <a:ext cx="2090758" cy="1242678"/>
      </dsp:txXfrm>
    </dsp:sp>
    <dsp:sp modelId="{D91F2413-E4E3-4058-AF8C-E44208B5C14B}">
      <dsp:nvSpPr>
        <dsp:cNvPr id="0" name=""/>
        <dsp:cNvSpPr/>
      </dsp:nvSpPr>
      <dsp:spPr>
        <a:xfrm>
          <a:off x="7206008" y="3993950"/>
          <a:ext cx="3204704" cy="6010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rtlCol="0" anchor="t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3200" b="1" kern="1200" noProof="0" dirty="0" err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R_pl</a:t>
          </a:r>
          <a:r>
            <a:rPr lang="lt-LT" sz="3200" b="1" kern="1200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_s</a:t>
          </a:r>
          <a:endParaRPr lang="ru-RU" sz="3200" kern="1200" noProof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223611" y="4011553"/>
        <a:ext cx="3169498" cy="56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t>27.12.2022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64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437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927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86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380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097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900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04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96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t>27.12.2022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katalogas.lt/nuotrauka/91057/vejas-pucia-debesis-veidas-oras-audra-vejuota-ruduo" TargetMode="External"/><Relationship Id="rId13" Type="http://schemas.openxmlformats.org/officeDocument/2006/relationships/hyperlink" Target="https://www.google.com/url?sa=i&amp;url=https%3A%2F%2Ficreate-lt.womanexpertus.com%2Fkak-narisovat-gorod&amp;psig=AOvVaw01OCQgSnRDpbq4j4M7FqqG&amp;ust=1672247059731000&amp;source=images&amp;cd=vfe&amp;ved=0CAMQtaYDahcKEwig1eDxo5r8AhUAAAAAHQAAAAAQDw" TargetMode="External"/><Relationship Id="rId18" Type="http://schemas.openxmlformats.org/officeDocument/2006/relationships/hyperlink" Target="https://mylandrover.ru/lt/body/risunok-myshi-dlya-detei-kak-narisovat-mysh-prostym-sposobom-poetapno-na-novyi.html" TargetMode="External"/><Relationship Id="rId3" Type="http://schemas.openxmlformats.org/officeDocument/2006/relationships/hyperlink" Target="https://paslaugos.lt/nina-zigmantiene-nd159" TargetMode="External"/><Relationship Id="rId21" Type="http://schemas.openxmlformats.org/officeDocument/2006/relationships/hyperlink" Target="https://www.google.com/url?sa=i&amp;url=https%3A%2F%2Ficreate-lt.womanexpertus.com%2Fpodelka-ezhik&amp;psig=AOvVaw1hQvFgTbzq2Ty96dfS_JEu&amp;ust=1672253346520000&amp;source=images&amp;cd=vfe&amp;ved=0CAMQjB1qFwoTCPiT57S7mvwCFQAAAAAdAAAAABAD" TargetMode="External"/><Relationship Id="rId7" Type="http://schemas.openxmlformats.org/officeDocument/2006/relationships/hyperlink" Target="https://lt.jf-staeulalia.pt/collection-umbrella-template-printable" TargetMode="External"/><Relationship Id="rId12" Type="http://schemas.openxmlformats.org/officeDocument/2006/relationships/hyperlink" Target="https://thestrip.ru/lt/dnevnojj/process-risovaniya-ruki-risuem-ruki-karandashom-poetapno/" TargetMode="External"/><Relationship Id="rId17" Type="http://schemas.openxmlformats.org/officeDocument/2006/relationships/hyperlink" Target="https://www.mediakatalogas.lt/nuotrauka/574638/paukstis-zvirblis-plunksna-gamta-gyvunas-spalva-piesimas-paukstis-plumejimas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google.com/url?sa=i&amp;url=https%3A%2F%2Ffasadu-siltinimas.lt%2Fpremium%2F124417_unique.html&amp;psig=AOvVaw3Cl9sNVJh-uoZkAyziypyS&amp;ust=1672248216470000&amp;source=images&amp;cd=vfe&amp;ved=0CAMQjB1qFwoTCIjyoqGomvwCFQAAAAAdAAAAABAQ" TargetMode="External"/><Relationship Id="rId20" Type="http://schemas.openxmlformats.org/officeDocument/2006/relationships/hyperlink" Target="https://www.mediakatalogas.lt/nuotrauka/843449/deze-doodle-dezute-eskizas-rankinis-piesim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kumd.kaunas.lm.lt/apie-mus/darbo-laikas" TargetMode="External"/><Relationship Id="rId11" Type="http://schemas.openxmlformats.org/officeDocument/2006/relationships/hyperlink" Target="https://www.facebook.com/zylutes/" TargetMode="External"/><Relationship Id="rId5" Type="http://schemas.openxmlformats.org/officeDocument/2006/relationships/hyperlink" Target="https://www.mediakatalogas.lt/nuotrauka/atsisiusti/1356402/geles-geltona-rozes-geliu-ziedas-sviesus-flora-zydeti-spalvinga" TargetMode="External"/><Relationship Id="rId15" Type="http://schemas.openxmlformats.org/officeDocument/2006/relationships/hyperlink" Target="http://liepaite.lt/wp-content/uploads/2020/04/Pavasario-vaistiniai-augalai.pdf" TargetMode="External"/><Relationship Id="rId10" Type="http://schemas.openxmlformats.org/officeDocument/2006/relationships/hyperlink" Target="https://skizze.lt/lt/produktas/teptukas-princeton-select-flat-shader/" TargetMode="External"/><Relationship Id="rId19" Type="http://schemas.openxmlformats.org/officeDocument/2006/relationships/hyperlink" Target="https://lt.jf-staeulalia.pt/collection-flowers-drawing" TargetMode="External"/><Relationship Id="rId4" Type="http://schemas.openxmlformats.org/officeDocument/2006/relationships/hyperlink" Target="https://lt.jf-staeulalia.pt/collection-tree-images-free" TargetMode="External"/><Relationship Id="rId9" Type="http://schemas.openxmlformats.org/officeDocument/2006/relationships/hyperlink" Target="https://kauno.diena.lt/naujienos/sveikata/grozis/disney-sukure-vestuviniu-sukneliu-kolekcija-pagal-pasaku-princeses-296126" TargetMode="External"/><Relationship Id="rId14" Type="http://schemas.openxmlformats.org/officeDocument/2006/relationships/hyperlink" Target="https://jurgaartlab.com/produktas/pieva-201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lt-LT" b="1" dirty="0">
                <a:solidFill>
                  <a:srgbClr val="00B0F0"/>
                </a:solidFill>
              </a:rPr>
              <a:t>Skiriame balsius</a:t>
            </a:r>
            <a:r>
              <a:rPr lang="lt-LT" dirty="0">
                <a:solidFill>
                  <a:srgbClr val="00B050"/>
                </a:solidFill>
              </a:rPr>
              <a:t> </a:t>
            </a:r>
            <a:br>
              <a:rPr lang="lt-LT" dirty="0">
                <a:solidFill>
                  <a:srgbClr val="00B050"/>
                </a:solidFill>
              </a:rPr>
            </a:br>
            <a:r>
              <a:rPr lang="lt-LT" sz="7200" b="1" dirty="0">
                <a:solidFill>
                  <a:srgbClr val="002060"/>
                </a:solidFill>
              </a:rPr>
              <a:t>E</a:t>
            </a:r>
            <a:r>
              <a:rPr lang="lt-LT" dirty="0">
                <a:solidFill>
                  <a:srgbClr val="FF0000"/>
                </a:solidFill>
              </a:rPr>
              <a:t> </a:t>
            </a:r>
            <a:r>
              <a:rPr lang="lt-LT" dirty="0">
                <a:solidFill>
                  <a:srgbClr val="00B0F0"/>
                </a:solidFill>
              </a:rPr>
              <a:t>ir</a:t>
            </a:r>
            <a:r>
              <a:rPr lang="lt-LT" dirty="0">
                <a:solidFill>
                  <a:srgbClr val="FF0000"/>
                </a:solidFill>
              </a:rPr>
              <a:t> </a:t>
            </a:r>
            <a:r>
              <a:rPr lang="lt-LT" sz="7200" b="1" dirty="0">
                <a:solidFill>
                  <a:srgbClr val="FF0000"/>
                </a:solidFill>
              </a:rPr>
              <a:t>Ė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15296" y="5086400"/>
            <a:ext cx="6916336" cy="1771600"/>
          </a:xfrm>
        </p:spPr>
        <p:txBody>
          <a:bodyPr rtlCol="0">
            <a:normAutofit/>
          </a:bodyPr>
          <a:lstStyle/>
          <a:p>
            <a:pPr rtl="0"/>
            <a:r>
              <a:rPr lang="lt-LT" sz="2400" dirty="0"/>
              <a:t>Parengė Kauno „Ryto“ pradinės mokyklos</a:t>
            </a:r>
          </a:p>
          <a:p>
            <a:pPr rtl="0"/>
            <a:r>
              <a:rPr lang="lt-LT" sz="2400" dirty="0"/>
              <a:t>Logopedė- spec. pedagogė</a:t>
            </a:r>
          </a:p>
          <a:p>
            <a:pPr rtl="0"/>
            <a:r>
              <a:rPr lang="lt-LT" sz="2400" dirty="0"/>
              <a:t>Salvinija </a:t>
            </a:r>
            <a:r>
              <a:rPr lang="lt-LT" sz="2400" dirty="0" err="1"/>
              <a:t>Butvilienė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91CCF-CB90-43BD-958C-01A97D09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rgbClr val="0070C0"/>
                </a:solidFill>
              </a:rPr>
              <a:t>Pasakyk  praleistas raides </a:t>
            </a:r>
            <a:r>
              <a:rPr lang="lt-LT" sz="6000" b="1" dirty="0">
                <a:solidFill>
                  <a:srgbClr val="002060"/>
                </a:solidFill>
              </a:rPr>
              <a:t>e</a:t>
            </a:r>
            <a:r>
              <a:rPr lang="lt-LT" sz="4400" b="1" dirty="0">
                <a:solidFill>
                  <a:srgbClr val="0070C0"/>
                </a:solidFill>
              </a:rPr>
              <a:t> ar </a:t>
            </a:r>
            <a:r>
              <a:rPr lang="lt-LT" sz="5400" b="1" dirty="0">
                <a:solidFill>
                  <a:srgbClr val="FF0000"/>
                </a:solidFill>
              </a:rPr>
              <a:t>ė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90DB7-C8E2-4FE2-A657-AC2A7879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961553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lt-LT" sz="3600" b="1" dirty="0">
                <a:solidFill>
                  <a:srgbClr val="002060"/>
                </a:solidFill>
              </a:rPr>
              <a:t>Pievoj_   augo   </a:t>
            </a:r>
            <a:r>
              <a:rPr lang="lt-LT" sz="3600" b="1" dirty="0" err="1">
                <a:solidFill>
                  <a:srgbClr val="002060"/>
                </a:solidFill>
              </a:rPr>
              <a:t>dilg</a:t>
            </a:r>
            <a:r>
              <a:rPr lang="lt-LT" sz="3600" b="1" dirty="0">
                <a:solidFill>
                  <a:srgbClr val="002060"/>
                </a:solidFill>
              </a:rPr>
              <a:t> _l</a:t>
            </a:r>
            <a:r>
              <a:rPr lang="lt-LT" sz="3600" b="1" dirty="0">
                <a:solidFill>
                  <a:srgbClr val="0070C0"/>
                </a:solidFill>
              </a:rPr>
              <a:t>_ </a:t>
            </a:r>
            <a:r>
              <a:rPr lang="lt-LT" sz="3600" b="1" dirty="0">
                <a:solidFill>
                  <a:srgbClr val="FF0000"/>
                </a:solidFill>
              </a:rPr>
              <a:t>. 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lt-LT" sz="3600" b="1" dirty="0" err="1">
                <a:solidFill>
                  <a:srgbClr val="FF0000"/>
                </a:solidFill>
              </a:rPr>
              <a:t>D</a:t>
            </a:r>
            <a:r>
              <a:rPr lang="lt-LT" sz="3600" b="1" dirty="0" err="1">
                <a:solidFill>
                  <a:srgbClr val="0070C0"/>
                </a:solidFill>
              </a:rPr>
              <a:t>_</a:t>
            </a:r>
            <a:r>
              <a:rPr lang="lt-LT" sz="3600" b="1" dirty="0" err="1">
                <a:solidFill>
                  <a:srgbClr val="002060"/>
                </a:solidFill>
              </a:rPr>
              <a:t>besis</a:t>
            </a:r>
            <a:r>
              <a:rPr lang="lt-LT" sz="3600" b="1" dirty="0">
                <a:solidFill>
                  <a:srgbClr val="002060"/>
                </a:solidFill>
              </a:rPr>
              <a:t>  nupūt_</a:t>
            </a:r>
            <a:r>
              <a:rPr lang="lt-LT" sz="3600" b="1" dirty="0">
                <a:solidFill>
                  <a:srgbClr val="0070C0"/>
                </a:solidFill>
              </a:rPr>
              <a:t>  </a:t>
            </a:r>
            <a:r>
              <a:rPr lang="lt-LT" sz="3600" b="1" dirty="0" err="1">
                <a:solidFill>
                  <a:srgbClr val="002060"/>
                </a:solidFill>
              </a:rPr>
              <a:t>v_jas</a:t>
            </a:r>
            <a:r>
              <a:rPr lang="lt-LT" sz="3600" b="1" dirty="0">
                <a:solidFill>
                  <a:srgbClr val="FF0000"/>
                </a:solidFill>
              </a:rPr>
              <a:t>.</a:t>
            </a:r>
            <a:r>
              <a:rPr lang="lt-LT" sz="3600" b="1" dirty="0">
                <a:solidFill>
                  <a:srgbClr val="0070C0"/>
                </a:solidFill>
              </a:rPr>
              <a:t> </a:t>
            </a:r>
            <a:r>
              <a:rPr lang="lt-LT" sz="3600" b="1" dirty="0">
                <a:solidFill>
                  <a:srgbClr val="002060"/>
                </a:solidFill>
              </a:rPr>
              <a:t>Vaikai   </a:t>
            </a:r>
            <a:r>
              <a:rPr lang="lt-LT" sz="3600" b="1" dirty="0" err="1">
                <a:solidFill>
                  <a:srgbClr val="002060"/>
                </a:solidFill>
              </a:rPr>
              <a:t>up</a:t>
            </a:r>
            <a:r>
              <a:rPr lang="lt-LT" sz="3600" b="1" dirty="0">
                <a:solidFill>
                  <a:srgbClr val="002060"/>
                </a:solidFill>
              </a:rPr>
              <a:t>_ </a:t>
            </a:r>
            <a:r>
              <a:rPr lang="lt-LT" sz="3600" b="1" dirty="0" err="1">
                <a:solidFill>
                  <a:srgbClr val="002060"/>
                </a:solidFill>
              </a:rPr>
              <a:t>lyj</a:t>
            </a:r>
            <a:r>
              <a:rPr lang="lt-LT" sz="3600" b="1" dirty="0">
                <a:solidFill>
                  <a:srgbClr val="002060"/>
                </a:solidFill>
              </a:rPr>
              <a:t>_   </a:t>
            </a:r>
            <a:r>
              <a:rPr lang="lt-LT" sz="3600" b="1" dirty="0" err="1">
                <a:solidFill>
                  <a:srgbClr val="002060"/>
                </a:solidFill>
              </a:rPr>
              <a:t>žv</a:t>
            </a:r>
            <a:r>
              <a:rPr lang="lt-LT" sz="3600" b="1" dirty="0">
                <a:solidFill>
                  <a:srgbClr val="002060"/>
                </a:solidFill>
              </a:rPr>
              <a:t>_ jojo   su   m_ </a:t>
            </a:r>
            <a:r>
              <a:rPr lang="lt-LT" sz="3600" b="1" dirty="0" err="1">
                <a:solidFill>
                  <a:srgbClr val="002060"/>
                </a:solidFill>
              </a:rPr>
              <a:t>šk</a:t>
            </a:r>
            <a:r>
              <a:rPr lang="lt-LT" sz="3600" b="1" dirty="0">
                <a:solidFill>
                  <a:srgbClr val="002060"/>
                </a:solidFill>
              </a:rPr>
              <a:t>_ r</a:t>
            </a:r>
            <a:r>
              <a:rPr lang="lt-LT" sz="3600" b="1" dirty="0">
                <a:solidFill>
                  <a:srgbClr val="FF0000"/>
                </a:solidFill>
              </a:rPr>
              <a:t>_.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lt-LT" sz="3600" b="1" dirty="0" err="1">
                <a:solidFill>
                  <a:srgbClr val="FF0000"/>
                </a:solidFill>
              </a:rPr>
              <a:t>P</a:t>
            </a:r>
            <a:r>
              <a:rPr lang="lt-LT" sz="3600" b="1" dirty="0" err="1">
                <a:solidFill>
                  <a:srgbClr val="0070C0"/>
                </a:solidFill>
              </a:rPr>
              <a:t>_</a:t>
            </a:r>
            <a:r>
              <a:rPr lang="lt-LT" sz="3600" b="1" dirty="0" err="1">
                <a:solidFill>
                  <a:srgbClr val="002060"/>
                </a:solidFill>
              </a:rPr>
              <a:t>lyt</a:t>
            </a:r>
            <a:r>
              <a:rPr lang="lt-LT" sz="3600" b="1" dirty="0">
                <a:solidFill>
                  <a:srgbClr val="002060"/>
                </a:solidFill>
              </a:rPr>
              <a:t>_   </a:t>
            </a:r>
            <a:r>
              <a:rPr lang="lt-LT" sz="3600" b="1" dirty="0" err="1">
                <a:solidFill>
                  <a:srgbClr val="002060"/>
                </a:solidFill>
              </a:rPr>
              <a:t>kr_bžd_jo</a:t>
            </a:r>
            <a:r>
              <a:rPr lang="lt-LT" sz="3600" b="1" dirty="0">
                <a:solidFill>
                  <a:srgbClr val="002060"/>
                </a:solidFill>
              </a:rPr>
              <a:t>  </a:t>
            </a:r>
            <a:r>
              <a:rPr lang="lt-LT" sz="3600" b="1" dirty="0" err="1">
                <a:solidFill>
                  <a:srgbClr val="002060"/>
                </a:solidFill>
              </a:rPr>
              <a:t>urv_lyj</a:t>
            </a:r>
            <a:r>
              <a:rPr lang="lt-LT" sz="3600" b="1" dirty="0">
                <a:solidFill>
                  <a:srgbClr val="FF0000"/>
                </a:solidFill>
              </a:rPr>
              <a:t>_.  </a:t>
            </a:r>
            <a:r>
              <a:rPr lang="lt-LT" sz="3600" b="1" dirty="0" err="1">
                <a:solidFill>
                  <a:srgbClr val="FF0000"/>
                </a:solidFill>
              </a:rPr>
              <a:t>N</a:t>
            </a:r>
            <a:r>
              <a:rPr lang="lt-LT" sz="3600" b="1" dirty="0" err="1">
                <a:solidFill>
                  <a:srgbClr val="002060"/>
                </a:solidFill>
              </a:rPr>
              <a:t>amuos</a:t>
            </a:r>
            <a:r>
              <a:rPr lang="lt-LT" sz="3600" b="1" dirty="0">
                <a:solidFill>
                  <a:srgbClr val="002060"/>
                </a:solidFill>
              </a:rPr>
              <a:t>_  palikau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lt-LT" sz="3600" b="1" dirty="0" err="1">
                <a:solidFill>
                  <a:srgbClr val="002060"/>
                </a:solidFill>
              </a:rPr>
              <a:t>sk_tį</a:t>
            </a:r>
            <a:r>
              <a:rPr lang="lt-LT" sz="3600" b="1" dirty="0">
                <a:solidFill>
                  <a:srgbClr val="002060"/>
                </a:solidFill>
              </a:rPr>
              <a:t>.  </a:t>
            </a:r>
            <a:r>
              <a:rPr lang="lt-LT" sz="3600" b="1" dirty="0" err="1">
                <a:solidFill>
                  <a:srgbClr val="FF0000"/>
                </a:solidFill>
              </a:rPr>
              <a:t>D</a:t>
            </a:r>
            <a:r>
              <a:rPr lang="lt-LT" sz="3600" b="1" dirty="0" err="1">
                <a:solidFill>
                  <a:srgbClr val="002060"/>
                </a:solidFill>
              </a:rPr>
              <a:t>_ž_j</a:t>
            </a:r>
            <a:r>
              <a:rPr lang="lt-LT" sz="3600" b="1" dirty="0">
                <a:solidFill>
                  <a:srgbClr val="002060"/>
                </a:solidFill>
              </a:rPr>
              <a:t>_  buvo daug  </a:t>
            </a:r>
            <a:r>
              <a:rPr lang="lt-LT" sz="3600" b="1" dirty="0" err="1">
                <a:solidFill>
                  <a:srgbClr val="002060"/>
                </a:solidFill>
              </a:rPr>
              <a:t>l_lių</a:t>
            </a:r>
            <a:r>
              <a:rPr lang="lt-LT" sz="3600" b="1" dirty="0">
                <a:solidFill>
                  <a:srgbClr val="FF0000"/>
                </a:solidFill>
              </a:rPr>
              <a:t>.  M</a:t>
            </a:r>
            <a:r>
              <a:rPr lang="lt-LT" sz="3600" b="1" dirty="0">
                <a:solidFill>
                  <a:srgbClr val="002060"/>
                </a:solidFill>
              </a:rPr>
              <a:t>ama  </a:t>
            </a:r>
            <a:r>
              <a:rPr lang="lt-LT" sz="3600" b="1" dirty="0" err="1">
                <a:solidFill>
                  <a:srgbClr val="002060"/>
                </a:solidFill>
              </a:rPr>
              <a:t>išk_p</a:t>
            </a:r>
            <a:r>
              <a:rPr lang="lt-LT" sz="3600" b="1" dirty="0">
                <a:solidFill>
                  <a:srgbClr val="002060"/>
                </a:solidFill>
              </a:rPr>
              <a:t>_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lt-LT" sz="3600" b="1" dirty="0">
                <a:solidFill>
                  <a:srgbClr val="002060"/>
                </a:solidFill>
              </a:rPr>
              <a:t>pyragą</a:t>
            </a:r>
            <a:r>
              <a:rPr lang="lt-LT" sz="3600" b="1" dirty="0">
                <a:solidFill>
                  <a:srgbClr val="FF0000"/>
                </a:solidFill>
              </a:rPr>
              <a:t>.  </a:t>
            </a:r>
            <a:r>
              <a:rPr lang="lt-LT" sz="3600" b="1" dirty="0" err="1">
                <a:solidFill>
                  <a:srgbClr val="FF0000"/>
                </a:solidFill>
              </a:rPr>
              <a:t>L_</a:t>
            </a:r>
            <a:r>
              <a:rPr lang="lt-LT" sz="3600" b="1" dirty="0" err="1">
                <a:solidFill>
                  <a:srgbClr val="002060"/>
                </a:solidFill>
              </a:rPr>
              <a:t>lių</a:t>
            </a:r>
            <a:r>
              <a:rPr lang="lt-LT" sz="3600" b="1" dirty="0">
                <a:solidFill>
                  <a:srgbClr val="002060"/>
                </a:solidFill>
              </a:rPr>
              <a:t>   </a:t>
            </a:r>
            <a:r>
              <a:rPr lang="lt-LT" sz="3600" b="1" dirty="0" err="1">
                <a:solidFill>
                  <a:srgbClr val="002060"/>
                </a:solidFill>
              </a:rPr>
              <a:t>v_žim_lis</a:t>
            </a:r>
            <a:r>
              <a:rPr lang="lt-LT" sz="3600" b="1" dirty="0">
                <a:solidFill>
                  <a:srgbClr val="002060"/>
                </a:solidFill>
              </a:rPr>
              <a:t>  buvo  labai  gražus</a:t>
            </a:r>
            <a:r>
              <a:rPr lang="lt-LT" sz="3600" b="1" dirty="0">
                <a:solidFill>
                  <a:srgbClr val="FF0000"/>
                </a:solidFill>
              </a:rPr>
              <a:t>.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lt-LT" sz="3600" b="1" dirty="0" err="1">
                <a:solidFill>
                  <a:srgbClr val="FF0000"/>
                </a:solidFill>
              </a:rPr>
              <a:t>T</a:t>
            </a:r>
            <a:r>
              <a:rPr lang="lt-LT" sz="3600" b="1" dirty="0" err="1">
                <a:solidFill>
                  <a:srgbClr val="002060"/>
                </a:solidFill>
              </a:rPr>
              <a:t>_k_jo</a:t>
            </a:r>
            <a:r>
              <a:rPr lang="lt-LT" sz="3600" b="1" dirty="0">
                <a:solidFill>
                  <a:srgbClr val="002060"/>
                </a:solidFill>
              </a:rPr>
              <a:t>  </a:t>
            </a:r>
            <a:r>
              <a:rPr lang="lt-LT" sz="3600" b="1" dirty="0" err="1">
                <a:solidFill>
                  <a:srgbClr val="002060"/>
                </a:solidFill>
              </a:rPr>
              <a:t>saul_l</a:t>
            </a:r>
            <a:r>
              <a:rPr lang="lt-LT" sz="3600" b="1" dirty="0">
                <a:solidFill>
                  <a:srgbClr val="002060"/>
                </a:solidFill>
              </a:rPr>
              <a:t>_  pro </a:t>
            </a:r>
            <a:r>
              <a:rPr lang="lt-LT" sz="3600" b="1" dirty="0" err="1">
                <a:solidFill>
                  <a:srgbClr val="002060"/>
                </a:solidFill>
              </a:rPr>
              <a:t>d_b</a:t>
            </a:r>
            <a:r>
              <a:rPr lang="lt-LT" sz="3600" b="1" dirty="0">
                <a:solidFill>
                  <a:srgbClr val="002060"/>
                </a:solidFill>
              </a:rPr>
              <a:t>_ </a:t>
            </a:r>
            <a:r>
              <a:rPr lang="lt-LT" sz="3600" b="1" dirty="0" err="1">
                <a:solidFill>
                  <a:srgbClr val="002060"/>
                </a:solidFill>
              </a:rPr>
              <a:t>s_lį</a:t>
            </a:r>
            <a:r>
              <a:rPr lang="lt-LT" sz="3600" b="1" dirty="0">
                <a:solidFill>
                  <a:srgbClr val="002060"/>
                </a:solidFill>
              </a:rPr>
              <a:t>.</a:t>
            </a:r>
            <a:endParaRPr lang="lt-LT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lt-LT" sz="36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lt-LT" sz="3600" b="1" dirty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FE6FF-10FF-4CC6-94B6-A83A9FBC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916" y="5288771"/>
            <a:ext cx="981541" cy="969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5AAC3B-7199-45A8-ABC7-FEC862BC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85" y="4887426"/>
            <a:ext cx="981541" cy="969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E05E1B-3652-4A61-A26A-BC075750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923" y="1854717"/>
            <a:ext cx="981541" cy="969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69FF1-EB2C-454E-A36B-D0E94759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627" y="4066074"/>
            <a:ext cx="981541" cy="9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25D5A4-8DAC-4E25-ADDA-C3BCDBC9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84" y="5214775"/>
            <a:ext cx="981541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488281-B42B-4E13-87EC-910CD103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71" y="5060040"/>
            <a:ext cx="981541" cy="9693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DEA0B0-BA99-40FD-9454-2423F800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20" y="5214775"/>
            <a:ext cx="981541" cy="9693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13B42F-699A-47D8-BC97-E1D6CECD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59" y="3913674"/>
            <a:ext cx="981541" cy="9693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9B1529-E405-46B3-BDD3-68D795FD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513" y="4550748"/>
            <a:ext cx="738768" cy="7333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147C87-331F-41EC-86E0-FD1F728A1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171" y="5834524"/>
            <a:ext cx="745323" cy="7398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F6EF3C-5FC7-4BEE-AB13-8202B3CC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59" y="5451738"/>
            <a:ext cx="829128" cy="8230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F1B795-4411-4EDE-B9B7-72D04D17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44" y="5856774"/>
            <a:ext cx="82912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10" y="828876"/>
            <a:ext cx="9666514" cy="3507549"/>
          </a:xfrm>
        </p:spPr>
        <p:txBody>
          <a:bodyPr rtlCol="0"/>
          <a:lstStyle/>
          <a:p>
            <a:pPr rtl="0"/>
            <a:r>
              <a:rPr lang="lt-LT" dirty="0">
                <a:solidFill>
                  <a:srgbClr val="002060"/>
                </a:solidFill>
              </a:rPr>
              <a:t>Ačiū  </a:t>
            </a:r>
            <a:r>
              <a:rPr lang="lt-LT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ердце 2">
            <a:extLst>
              <a:ext uri="{FF2B5EF4-FFF2-40B4-BE49-F238E27FC236}">
                <a16:creationId xmlns:a16="http://schemas.microsoft.com/office/drawing/2014/main" id="{411C7C30-A11C-485F-88DD-49D3285B40BB}"/>
              </a:ext>
            </a:extLst>
          </p:cNvPr>
          <p:cNvSpPr/>
          <p:nvPr/>
        </p:nvSpPr>
        <p:spPr>
          <a:xfrm>
            <a:off x="7716416" y="1101012"/>
            <a:ext cx="979715" cy="9423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B8185-00F1-4253-AB88-DA9819261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30" y="4222435"/>
            <a:ext cx="1005927" cy="9510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A92DF-2229-4B86-947A-D2F6585B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448" y="1818247"/>
            <a:ext cx="1005927" cy="951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64E47-1F0B-413A-A077-E2630DEA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77" y="3512975"/>
            <a:ext cx="1005927" cy="951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65ECD5-4CEF-4C77-8190-2443DAFD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46" y="1096679"/>
            <a:ext cx="10059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716B72-6D6B-4445-82F2-57FD71E1C79C}"/>
              </a:ext>
            </a:extLst>
          </p:cNvPr>
          <p:cNvSpPr/>
          <p:nvPr/>
        </p:nvSpPr>
        <p:spPr>
          <a:xfrm>
            <a:off x="326571" y="631185"/>
            <a:ext cx="11112760" cy="601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Literatūros  ir  piešinių informaciniai šaltiniai  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Upelis: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https://paslaugos.lt/nina-zigmantiene-nd159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Medis: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https://lt.jf-staeulalia.pt/collection-tree-images-free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Mėnulis: </a:t>
            </a:r>
            <a:r>
              <a:rPr lang="en-US" sz="11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https://www.mediakatalogas.lt/nuotrauka/atsisiusti/1356402/geles-geltona-rozes-geliu-ziedas-sviesus-flora-zydeti-spalvinga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Boružė: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https://rokumd.kaunas.lm.lt/apie-mus/darbo-laikas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Vežimėlis: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https://lt.jf-staeulalia.pt/collection-umbrella-template-printable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Vėjas: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https://www.mediakatalogas.lt/nuotrauka/91057/vejas-pucia-debesis-veidas-oras-audra-vejuota-ruduo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Princesė: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https://kauno.diena.lt/naujienos/sveikata/grozis/disney-sukure-vestuviniu-sukneliu-kolekcija-pagal-pasaku-princeses-296126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Kotelis teptuko: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https://skizze.lt/lt/produktas/teptukas-princeton-select-flat-shader/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Zylutės: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https://www.facebook.com/zylutes/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Rankelės: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https://thestrip.ru/lt/dnevnojj/process-risovaniya-ruki-risuem-ruki-karandashom-poetapno/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Kelias: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https://www.google.com/url?sa=i&amp;url=https%3A%2F%2Ficreate-lt.womanexpertus.com%2Fkak-narisovat-gorod&amp;psig=AOvVaw01OCQgSnRDpbq4j4M7FqqG&amp;ust=1672247059731000&amp;source=images&amp;cd=vfe&amp;ved=0CAMQtaYDahcKEwig1eDxo5r8AhUAAAAAHQAAAAAQDw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Pieva: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https://jurgaartlab.com/produktas/pieva-2016/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Dilgėlė: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http://liepaite.lt/wp-content/uploads/2020/04/Pavasario-vaistiniai-augalai.pdf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Lapelis: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https://www.google.com/url?sa=i&amp;url=https%3A%2F%2Ffasadu-siltinimas.lt%2Fpremium%2F124417_unique.html&amp;psig=AOvVaw3Cl9sNVJh-uoZkAyziypyS&amp;ust=1672248216470000&amp;source=images&amp;cd=vfe&amp;ved=0CAMQjB1qFwoTCIjyoqGomvwCFQAAAAAdAAAAABAQ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Paukščio galva: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https://www.mediakatalogas.lt/nuotrauka/574638/paukstis-zvirblis-plunksna-gamta-gyvunas-spalva-piesimas-paukstis-plumejimas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Pelė: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https://mylandrover.ru/lt/body/risunok-myshi-dlya-detei-kak-narisovat-mysh-prostym-sposobom-poetapno-na-novyi.html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Gėlė: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https://lt.jf-staeulalia.pt/collection-flowers-drawing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  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Dėžė: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https://www.mediakatalogas.lt/nuotrauka/843449/deze-doodle-dezute-eskizas-rankinis-piesimas</a:t>
            </a:r>
            <a:r>
              <a:rPr lang="lt-LT" sz="12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lt-LT" sz="1200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t-LT" sz="12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</a:t>
            </a:r>
            <a:r>
              <a:rPr lang="lt-LT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Replės:https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://www.google.com/url?sa=i&amp;url=https%3A%2F%2Fwww.ristynes.lt%2FSales_176663_factory.html&amp;psig=AOvVaw1TnmD05OglvPg0wBz9s9zg&amp;ust=1672249225965000&amp;source=images&amp;cd=vfe&amp;ved=0CBEQjhxqFwoTCNjC84GsmvwCFQAAAAAdAAAAABAD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15.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„Skiriame balsius e, ė ir dvibalsį ei“ užduočių kraitelė.; Jolanta </a:t>
            </a:r>
            <a:r>
              <a:rPr lang="lt-LT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Ivanavičienė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Rasa </a:t>
            </a:r>
            <a:r>
              <a:rPr lang="lt-LT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Jurienė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Asta </a:t>
            </a:r>
            <a:r>
              <a:rPr lang="lt-LT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Kairienė.;Liucijus</a:t>
            </a: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Šiauliai -2004.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t-LT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 Ežys:</a:t>
            </a:r>
            <a:r>
              <a:rPr lang="lt-L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1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https://www.google.com/url?sa=i&amp;url=https%3A%2F%2Ficreate-lt.womanexpertus.com%2Fpodelka-ezhik&amp;psig=AOvVaw1hQvFgTbzq2Ty96dfS_JEu&amp;ust=1672253346520000&amp;source=images&amp;cd=vfe&amp;ved=0CAMQjB1qFwoTCPiT57S7mvwCFQAAAAAdAAAAABAD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0384" y="78910"/>
            <a:ext cx="10282334" cy="1233424"/>
          </a:xfrm>
        </p:spPr>
        <p:txBody>
          <a:bodyPr rtlCol="0">
            <a:normAutofit/>
          </a:bodyPr>
          <a:lstStyle/>
          <a:p>
            <a:pPr rtl="0"/>
            <a:r>
              <a:rPr lang="lt-LT" b="1" dirty="0">
                <a:solidFill>
                  <a:srgbClr val="00B0F0"/>
                </a:solidFill>
              </a:rPr>
              <a:t>BALSIS </a:t>
            </a:r>
            <a:r>
              <a:rPr lang="lt-LT" dirty="0"/>
              <a:t> </a:t>
            </a:r>
            <a:r>
              <a:rPr lang="lt-LT" sz="7200" b="1" dirty="0">
                <a:solidFill>
                  <a:srgbClr val="002060"/>
                </a:solidFill>
              </a:rPr>
              <a:t>E</a:t>
            </a:r>
            <a:r>
              <a:rPr lang="lt-LT" dirty="0"/>
              <a:t> </a:t>
            </a:r>
            <a:r>
              <a:rPr lang="lt-LT" sz="4400" b="1" dirty="0" err="1">
                <a:solidFill>
                  <a:srgbClr val="002060"/>
                </a:solidFill>
              </a:rPr>
              <a:t>e</a:t>
            </a:r>
            <a:r>
              <a:rPr lang="lt-LT" sz="4400" b="1" dirty="0">
                <a:solidFill>
                  <a:srgbClr val="002060"/>
                </a:solidFill>
              </a:rPr>
              <a:t> </a:t>
            </a:r>
            <a:r>
              <a:rPr lang="lt-LT" dirty="0"/>
              <a:t>                                     </a:t>
            </a:r>
            <a:r>
              <a:rPr lang="lt-LT" b="1" dirty="0">
                <a:solidFill>
                  <a:srgbClr val="00B0F0"/>
                </a:solidFill>
              </a:rPr>
              <a:t>BALSIS</a:t>
            </a:r>
            <a:r>
              <a:rPr lang="lt-LT" dirty="0"/>
              <a:t> </a:t>
            </a:r>
            <a:r>
              <a:rPr lang="lt-LT" sz="7200" b="1" dirty="0">
                <a:solidFill>
                  <a:srgbClr val="FF0000"/>
                </a:solidFill>
              </a:rPr>
              <a:t>Ė </a:t>
            </a:r>
            <a:r>
              <a:rPr lang="lt-LT" sz="4800" b="1" dirty="0" err="1">
                <a:solidFill>
                  <a:srgbClr val="FF0000"/>
                </a:solidFill>
              </a:rPr>
              <a:t>ė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70384" y="1485900"/>
            <a:ext cx="10282334" cy="4569667"/>
          </a:xfrm>
        </p:spPr>
        <p:txBody>
          <a:bodyPr rtlCol="0"/>
          <a:lstStyle/>
          <a:p>
            <a:pPr marL="45720" indent="0">
              <a:buNone/>
            </a:pPr>
            <a:r>
              <a:rPr lang="lt-LT" dirty="0"/>
              <a:t> </a:t>
            </a:r>
            <a:r>
              <a:rPr lang="lt-LT" b="1" dirty="0">
                <a:solidFill>
                  <a:srgbClr val="0070C0"/>
                </a:solidFill>
              </a:rPr>
              <a:t>TARIAM GARSĄ  </a:t>
            </a:r>
            <a:r>
              <a:rPr lang="lt-LT" sz="5400" b="1" dirty="0">
                <a:solidFill>
                  <a:srgbClr val="002060"/>
                </a:solidFill>
              </a:rPr>
              <a:t>E</a:t>
            </a:r>
            <a:r>
              <a:rPr lang="lt-LT" sz="4000" b="1" dirty="0">
                <a:solidFill>
                  <a:srgbClr val="002060"/>
                </a:solidFill>
              </a:rPr>
              <a:t>                                          </a:t>
            </a:r>
            <a:r>
              <a:rPr lang="lt-LT" b="1" dirty="0">
                <a:solidFill>
                  <a:srgbClr val="0070C0"/>
                </a:solidFill>
              </a:rPr>
              <a:t>TARIAM GARSĄ    </a:t>
            </a:r>
            <a:r>
              <a:rPr lang="lt-LT" sz="4800" b="1" dirty="0">
                <a:solidFill>
                  <a:srgbClr val="FF0000"/>
                </a:solidFill>
              </a:rPr>
              <a:t>Ė</a:t>
            </a:r>
            <a:r>
              <a:rPr lang="lt-LT" b="1" dirty="0">
                <a:solidFill>
                  <a:srgbClr val="002060"/>
                </a:solidFill>
              </a:rPr>
              <a:t>           </a:t>
            </a:r>
          </a:p>
          <a:p>
            <a:pPr marL="45720" indent="0">
              <a:buNone/>
            </a:pPr>
            <a:r>
              <a:rPr lang="lt-LT" b="1" dirty="0">
                <a:solidFill>
                  <a:srgbClr val="002060"/>
                </a:solidFill>
              </a:rPr>
              <a:t>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lt-LT" b="1" dirty="0">
                <a:solidFill>
                  <a:srgbClr val="002060"/>
                </a:solidFill>
              </a:rPr>
              <a:t>    </a:t>
            </a:r>
            <a:endParaRPr lang="ru-RU" b="1" dirty="0">
              <a:solidFill>
                <a:srgbClr val="002060"/>
              </a:solidFill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AB6A57-AEB5-43DE-BA92-6802EDAB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4" y="2350924"/>
            <a:ext cx="3673600" cy="30888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2A583-1734-4AD8-A810-9D73056F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839" y="2350924"/>
            <a:ext cx="3841126" cy="318912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682" y="78910"/>
            <a:ext cx="9666514" cy="1233424"/>
          </a:xfrm>
        </p:spPr>
        <p:txBody>
          <a:bodyPr rtlCol="0">
            <a:normAutofit/>
          </a:bodyPr>
          <a:lstStyle/>
          <a:p>
            <a:pPr rtl="0"/>
            <a:r>
              <a:rPr lang="lt-LT" sz="4800" b="1" dirty="0">
                <a:solidFill>
                  <a:srgbClr val="00B0F0"/>
                </a:solidFill>
              </a:rPr>
              <a:t>        </a:t>
            </a:r>
            <a:r>
              <a:rPr lang="lt-LT" sz="7200" b="1" dirty="0">
                <a:solidFill>
                  <a:srgbClr val="002060"/>
                </a:solidFill>
              </a:rPr>
              <a:t>E</a:t>
            </a:r>
            <a:r>
              <a:rPr lang="lt-LT" sz="4800" b="1" dirty="0">
                <a:solidFill>
                  <a:srgbClr val="002060"/>
                </a:solidFill>
              </a:rPr>
              <a:t>žys</a:t>
            </a:r>
            <a:r>
              <a:rPr lang="lt-LT" sz="4800" b="1" dirty="0">
                <a:solidFill>
                  <a:srgbClr val="00B0F0"/>
                </a:solidFill>
              </a:rPr>
              <a:t>                             </a:t>
            </a:r>
            <a:r>
              <a:rPr lang="lt-LT" sz="7200" b="1" dirty="0">
                <a:solidFill>
                  <a:srgbClr val="FF0000"/>
                </a:solidFill>
              </a:rPr>
              <a:t>Ė</a:t>
            </a:r>
            <a:r>
              <a:rPr lang="lt-LT" sz="4800" b="1" dirty="0">
                <a:solidFill>
                  <a:srgbClr val="FF0000"/>
                </a:solidFill>
              </a:rPr>
              <a:t>riukas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394FB1-9549-4155-B8D8-B5C706D4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24" y="1663858"/>
            <a:ext cx="2969306" cy="353117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 descr="Rankų darbo ežiukas - žingsnis po žingsnio instrukcijos, kaip daryti  aplikacijas iš popieriaus ir natūralių medžiagų">
            <a:extLst>
              <a:ext uri="{FF2B5EF4-FFF2-40B4-BE49-F238E27FC236}">
                <a16:creationId xmlns:a16="http://schemas.microsoft.com/office/drawing/2014/main" id="{060572E6-FD2E-40CD-941A-4A45DEAF18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0" y="1707501"/>
            <a:ext cx="4891930" cy="3255015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31ABF5-B0FB-4381-8EB1-6841CAE10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262" y="4616669"/>
            <a:ext cx="1362269" cy="1362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Raidė Ė 100x2mm – Ornamentai">
            <a:extLst>
              <a:ext uri="{FF2B5EF4-FFF2-40B4-BE49-F238E27FC236}">
                <a16:creationId xmlns:a16="http://schemas.microsoft.com/office/drawing/2014/main" id="{5C531503-9A51-4B3F-8F62-2B6F3536200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3" y="4616669"/>
            <a:ext cx="1522951" cy="15229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46514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Raidė Ė 100x2mm – Ornamentai">
            <a:extLst>
              <a:ext uri="{FF2B5EF4-FFF2-40B4-BE49-F238E27FC236}">
                <a16:creationId xmlns:a16="http://schemas.microsoft.com/office/drawing/2014/main" id="{7576557D-563A-4F10-966B-CFCAD777663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22" y="5626359"/>
            <a:ext cx="1048419" cy="9733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8A235-D9DB-4FA6-AF3A-B36537CD8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4723" y="5585743"/>
            <a:ext cx="796395" cy="796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BF3C2-C1CC-499F-9E19-2EA411D3F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2727" y="5609503"/>
            <a:ext cx="785968" cy="789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96429-8DD3-4892-AA5F-009B1E4DE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9926" y="5376211"/>
            <a:ext cx="1079086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14856B-543C-4D56-9514-EEC6E36A4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2421" y="5879174"/>
            <a:ext cx="796395" cy="796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415642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A33B2-EE40-42B7-8850-08EAECC68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059" y="5676907"/>
            <a:ext cx="761844" cy="766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A9B81-8A6B-4529-A6D1-4981E66F8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316" y="5726980"/>
            <a:ext cx="761368" cy="765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D2013-50B7-42E2-8A5F-1BDD5A517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896" y="5626360"/>
            <a:ext cx="948843" cy="934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1D368C-0B8D-41D1-B118-1C1573C20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1378" y="5626360"/>
            <a:ext cx="981541" cy="9693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746353-A22A-44CB-B5D0-0F00FA3E8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036" y="5456615"/>
            <a:ext cx="981541" cy="9693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2C583F-EC03-41A8-9372-746CD39DB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1675" y="5726980"/>
            <a:ext cx="9815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591476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D586BB-E354-416E-9663-1C9E5FF70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171" y="5626360"/>
            <a:ext cx="829128" cy="823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26005A-0CA4-43F1-BC4E-F69108C46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482" y="5626360"/>
            <a:ext cx="981541" cy="969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56845-ABC4-479A-9B80-89269B1D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0106" y="5599428"/>
            <a:ext cx="792549" cy="798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9AFF2-5799-4A2A-9ADF-28DE7CDF4F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738" y="5620263"/>
            <a:ext cx="8230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7322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5143A-7CF3-4A76-B66C-7CF2C6029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7657" y="5696251"/>
            <a:ext cx="829128" cy="823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3E4EC-0D99-49A7-8A41-5BE5CB0BC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081" y="5696251"/>
            <a:ext cx="829128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B8225-A47F-4195-A06A-37E38FF0A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017" y="5508756"/>
            <a:ext cx="829128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9C897F-45E9-4504-98D0-50320938E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419" y="5508757"/>
            <a:ext cx="829128" cy="823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1F997B-3B1F-4881-BC00-8C7C2AF8E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111" y="5795746"/>
            <a:ext cx="981541" cy="9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3AC7F-3EE9-499A-99F3-DDD222EF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476" y="5861060"/>
            <a:ext cx="981541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01432E-C83C-4F67-9A57-D0870352F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1426" y="5861060"/>
            <a:ext cx="9815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52763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5143A-7CF3-4A76-B66C-7CF2C6029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7657" y="5696251"/>
            <a:ext cx="829128" cy="823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3E4EC-0D99-49A7-8A41-5BE5CB0BC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081" y="5696251"/>
            <a:ext cx="829128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B8225-A47F-4195-A06A-37E38FF0A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074" y="5318197"/>
            <a:ext cx="829128" cy="823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9C897F-45E9-4504-98D0-50320938E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216" y="5894119"/>
            <a:ext cx="713534" cy="7082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1F997B-3B1F-4881-BC00-8C7C2AF8E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5266" y="5462277"/>
            <a:ext cx="981541" cy="9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3AC7F-3EE9-499A-99F3-DDD222EF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476" y="5861060"/>
            <a:ext cx="981541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01432E-C83C-4F67-9A57-D0870352F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1426" y="5861060"/>
            <a:ext cx="981541" cy="9693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248DAD-B938-4861-BCDF-E366E7395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4556" y="5259036"/>
            <a:ext cx="9815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sz="4800" dirty="0">
                <a:solidFill>
                  <a:srgbClr val="00B0F0"/>
                </a:solidFill>
              </a:rPr>
              <a:t>Kokį balsį rašysime? </a:t>
            </a:r>
            <a:r>
              <a:rPr lang="lt-LT" sz="4400" dirty="0">
                <a:solidFill>
                  <a:srgbClr val="002060"/>
                </a:solidFill>
              </a:rPr>
              <a:t>E </a:t>
            </a:r>
            <a:r>
              <a:rPr lang="lt-LT" dirty="0"/>
              <a:t>ar </a:t>
            </a:r>
            <a:r>
              <a:rPr lang="lt-LT" sz="4400" b="1" dirty="0">
                <a:solidFill>
                  <a:srgbClr val="FF0000"/>
                </a:solidFill>
              </a:rPr>
              <a:t>Ė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 descr="Процесс со смещением с тремя группами, расположенными слева направо. Под каждой из них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25514"/>
              </p:ext>
            </p:extLst>
          </p:nvPr>
        </p:nvGraphicFramePr>
        <p:xfrm>
          <a:off x="712949" y="475862"/>
          <a:ext cx="10726381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3E4EC-0D99-49A7-8A41-5BE5CB0BC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048" y="5526451"/>
            <a:ext cx="829128" cy="823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B8225-A47F-4195-A06A-37E38FF0A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785" y="5801743"/>
            <a:ext cx="829128" cy="823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1F997B-3B1F-4881-BC00-8C7C2AF8E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111" y="5795746"/>
            <a:ext cx="981541" cy="9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3AC7F-3EE9-499A-99F3-DDD222EF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210" y="5567560"/>
            <a:ext cx="981541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01432E-C83C-4F67-9A57-D0870352F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309" y="5412790"/>
            <a:ext cx="9815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презентация, посвященная обучению (широкоэкранный формат)</Template>
  <TotalTime>185</TotalTime>
  <Words>296</Words>
  <Application>Microsoft Office PowerPoint</Application>
  <PresentationFormat>Широкоэкранный</PresentationFormat>
  <Paragraphs>84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Wingdings</vt:lpstr>
      <vt:lpstr>Назад в школу (16x9)</vt:lpstr>
      <vt:lpstr>Skiriame balsius  E ir Ė</vt:lpstr>
      <vt:lpstr>BALSIS  E e                                      BALSIS Ė ė</vt:lpstr>
      <vt:lpstr>        Ežys                             Ėriukas</vt:lpstr>
      <vt:lpstr>Kokį balsį rašysime? E ar Ė ?</vt:lpstr>
      <vt:lpstr>Kokį balsį rašysime? E ar Ė ?</vt:lpstr>
      <vt:lpstr>Kokį balsį rašysime? E ar Ė ?</vt:lpstr>
      <vt:lpstr>Kokį balsį rašysime? E ar Ė ?</vt:lpstr>
      <vt:lpstr>Kokį balsį rašysime? E ar Ė ?</vt:lpstr>
      <vt:lpstr>Kokį balsį rašysime? E ar Ė ?</vt:lpstr>
      <vt:lpstr>Pasakyk  praleistas raides e ar ė</vt:lpstr>
      <vt:lpstr>Ačiū  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Skiriame balsius  E ir Ė</dc:title>
  <dc:creator>SALI</dc:creator>
  <cp:lastModifiedBy>SALI</cp:lastModifiedBy>
  <cp:revision>24</cp:revision>
  <dcterms:created xsi:type="dcterms:W3CDTF">2022-12-27T17:47:10Z</dcterms:created>
  <dcterms:modified xsi:type="dcterms:W3CDTF">2022-12-27T20:53:05Z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