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75" r:id="rId4"/>
    <p:sldId id="258" r:id="rId5"/>
    <p:sldId id="259" r:id="rId6"/>
    <p:sldId id="260" r:id="rId7"/>
    <p:sldId id="261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7E0524-1461-4D2A-9076-371D81137283}" type="datetimeFigureOut">
              <a:rPr lang="en-US" smtClean="0"/>
              <a:pPr/>
              <a:t>1/2/2023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92600C-4CB9-46E7-91BB-FF0BE932E7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learningapps.org/view15582401?fbclid=IwAR0EygZVGMdObTb_KJVfNXlHWzNiA0_E57cytzwb8qkvpARy6ukROlLbXt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C49C708-D5D8-4D95-B70D-FDB85841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5400" i="1" dirty="0" smtClean="0"/>
              <a:t>G</a:t>
            </a:r>
            <a:r>
              <a:rPr lang="en-US" sz="5400" i="1" dirty="0" err="1" smtClean="0"/>
              <a:t>arso</a:t>
            </a:r>
            <a:r>
              <a:rPr lang="lt-LT" sz="5400" i="1" dirty="0" smtClean="0"/>
              <a:t> </a:t>
            </a:r>
            <a:r>
              <a:rPr lang="lt-LT" sz="5400" i="1" dirty="0" smtClean="0">
                <a:solidFill>
                  <a:srgbClr val="FFFF00"/>
                </a:solidFill>
              </a:rPr>
              <a:t>Y</a:t>
            </a:r>
            <a:br>
              <a:rPr lang="lt-LT" sz="5400" i="1" dirty="0" smtClean="0">
                <a:solidFill>
                  <a:srgbClr val="FFFF00"/>
                </a:solidFill>
              </a:rPr>
            </a:br>
            <a:r>
              <a:rPr lang="en-US" sz="5400" i="1" dirty="0" smtClean="0">
                <a:solidFill>
                  <a:srgbClr val="FFFF00"/>
                </a:solidFill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</a:rPr>
              <a:t>tarimas</a:t>
            </a:r>
            <a:r>
              <a:rPr lang="en-US" sz="5400" i="1" dirty="0" smtClean="0">
                <a:solidFill>
                  <a:srgbClr val="FFFF00"/>
                </a:solidFill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</a:rPr>
              <a:t>ir</a:t>
            </a:r>
            <a:r>
              <a:rPr lang="en-US" sz="5400" i="1" dirty="0" smtClean="0">
                <a:solidFill>
                  <a:srgbClr val="FFFF00"/>
                </a:solidFill>
              </a:rPr>
              <a:t> </a:t>
            </a:r>
            <a:r>
              <a:rPr lang="en-US" sz="5400" i="1" dirty="0" err="1" smtClean="0">
                <a:solidFill>
                  <a:srgbClr val="FFFF00"/>
                </a:solidFill>
              </a:rPr>
              <a:t>ra</a:t>
            </a:r>
            <a:r>
              <a:rPr lang="lt-LT" sz="5400" i="1" dirty="0" smtClean="0">
                <a:solidFill>
                  <a:srgbClr val="FFFF00"/>
                </a:solidFill>
              </a:rPr>
              <a:t>š</a:t>
            </a:r>
            <a:r>
              <a:rPr lang="en-US" sz="5400" i="1" dirty="0" err="1" smtClean="0">
                <a:solidFill>
                  <a:srgbClr val="FFFF00"/>
                </a:solidFill>
              </a:rPr>
              <a:t>yba</a:t>
            </a:r>
            <a:endParaRPr lang="lt-LT" sz="5400" i="1" dirty="0">
              <a:solidFill>
                <a:srgbClr val="FFFF00"/>
              </a:solidFill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629DB1D8-0710-4D0B-B726-61D2179F1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Panevėžio lopšelis – darželis ,,Puriena‘‘</a:t>
            </a:r>
            <a:endParaRPr lang="lt-LT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473894-6EB8-4A00-9DD4-55B0CF017FAC}"/>
              </a:ext>
            </a:extLst>
          </p:cNvPr>
          <p:cNvSpPr txBox="1"/>
          <p:nvPr/>
        </p:nvSpPr>
        <p:spPr>
          <a:xfrm>
            <a:off x="395536" y="4869160"/>
            <a:ext cx="8411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Parengė</a:t>
            </a:r>
            <a:r>
              <a:rPr lang="lt-LT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logopedė Ingrida Petrulaitienė</a:t>
            </a:r>
            <a:endParaRPr lang="lt-LT" sz="3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usiję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3456384" cy="3456384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63688" y="4869160"/>
          <a:ext cx="6096000" cy="802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28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494116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O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494116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Ž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49411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494116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Vaizdo rezultatas pagal užklausą „door animation“"/>
          <p:cNvSpPr>
            <a:spLocks noChangeAspect="1" noChangeArrowheads="1"/>
          </p:cNvSpPr>
          <p:nvPr/>
        </p:nvSpPr>
        <p:spPr bwMode="auto">
          <a:xfrm>
            <a:off x="155575" y="-3290888"/>
            <a:ext cx="4933950" cy="685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Vaizdo rezultatas pagal užklausą „door animation“"/>
          <p:cNvSpPr>
            <a:spLocks noChangeAspect="1" noChangeArrowheads="1"/>
          </p:cNvSpPr>
          <p:nvPr/>
        </p:nvSpPr>
        <p:spPr bwMode="auto">
          <a:xfrm>
            <a:off x="155575" y="-3290888"/>
            <a:ext cx="4933950" cy="685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2" name="Picture 6" descr="Susijęs vaizdas"/>
          <p:cNvPicPr>
            <a:picLocks noChangeAspect="1" noChangeArrowheads="1"/>
          </p:cNvPicPr>
          <p:nvPr/>
        </p:nvPicPr>
        <p:blipFill>
          <a:blip r:embed="rId2" cstate="print"/>
          <a:srcRect l="22727" t="12086" r="22727" b="9247"/>
          <a:stretch>
            <a:fillRect/>
          </a:stretch>
        </p:blipFill>
        <p:spPr bwMode="auto">
          <a:xfrm>
            <a:off x="2987824" y="1052736"/>
            <a:ext cx="2592288" cy="3744416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91680" y="5085184"/>
          <a:ext cx="60960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51571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D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51571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U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51571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515719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515719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aizdo rezultatas pagal užklausą „šepetys“"/>
          <p:cNvPicPr>
            <a:picLocks noChangeAspect="1" noChangeArrowheads="1"/>
          </p:cNvPicPr>
          <p:nvPr/>
        </p:nvPicPr>
        <p:blipFill>
          <a:blip r:embed="rId2" cstate="print"/>
          <a:srcRect t="16380" r="-799" b="20621"/>
          <a:stretch>
            <a:fillRect/>
          </a:stretch>
        </p:blipFill>
        <p:spPr bwMode="auto">
          <a:xfrm>
            <a:off x="2267744" y="1196752"/>
            <a:ext cx="4608512" cy="288032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91680" y="4509120"/>
          <a:ext cx="6095999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45811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Š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58112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5811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P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581128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58112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5811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58112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Vaizdo rezultatas pagal užklausą „vėžlys“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izdo rezultatas pagal užklausą „vėžlys“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Susiję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528392" cy="2868079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5696" y="4653136"/>
          <a:ext cx="6096000" cy="7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0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V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Ė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65313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Ž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chemeClr val="bg1"/>
                </a:solidFill>
              </a:rPr>
              <a:t>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72514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Vaizdo rezultatas pagal užklausą „vėžlys“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Vaizdo rezultatas pagal užklausą „vėžlys“"/>
          <p:cNvSpPr>
            <a:spLocks noChangeAspect="1" noChangeArrowheads="1"/>
          </p:cNvSpPr>
          <p:nvPr/>
        </p:nvSpPr>
        <p:spPr bwMode="auto">
          <a:xfrm>
            <a:off x="155575" y="-2087563"/>
            <a:ext cx="4362450" cy="4362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5696" y="4653136"/>
          <a:ext cx="6096000" cy="7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0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465313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chemeClr val="bg1"/>
                </a:solidFill>
              </a:rPr>
              <a:t>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72514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Susijęs vaizda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628800"/>
            <a:ext cx="3942126" cy="2795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aizdo rezultatas pagal užklausą „lesyklėlė“"/>
          <p:cNvPicPr>
            <a:picLocks noChangeAspect="1" noChangeArrowheads="1"/>
          </p:cNvPicPr>
          <p:nvPr/>
        </p:nvPicPr>
        <p:blipFill>
          <a:blip r:embed="rId2" cstate="print"/>
          <a:srcRect t="25200" r="-799" b="4801"/>
          <a:stretch>
            <a:fillRect/>
          </a:stretch>
        </p:blipFill>
        <p:spPr bwMode="auto">
          <a:xfrm>
            <a:off x="2555776" y="1124744"/>
            <a:ext cx="3744416" cy="2736304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842581"/>
              </p:ext>
            </p:extLst>
          </p:nvPr>
        </p:nvGraphicFramePr>
        <p:xfrm>
          <a:off x="1740024" y="3997150"/>
          <a:ext cx="6095999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7704" y="40050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400506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3731" y="3975157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00506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005064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00506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0050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usiję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64704"/>
            <a:ext cx="2425587" cy="308992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19672" y="4077072"/>
          <a:ext cx="609600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9712" y="40770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7707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07707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0770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40770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usiję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52736"/>
            <a:ext cx="2808312" cy="3384376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51720" y="4365104"/>
          <a:ext cx="609600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1760" y="436510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36510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R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436510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365104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B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436510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436510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xmlns="" id="{BFB741CD-F269-462A-9DE9-31174C4ED5A4}"/>
              </a:ext>
            </a:extLst>
          </p:cNvPr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lt-LT" dirty="0"/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9F4E33BE-7423-4DD2-80D2-EC8336CB966D}"/>
              </a:ext>
            </a:extLst>
          </p:cNvPr>
          <p:cNvSpPr/>
          <p:nvPr/>
        </p:nvSpPr>
        <p:spPr>
          <a:xfrm>
            <a:off x="3419872" y="1628507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6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PAŽAISKIME</a:t>
            </a:r>
            <a:endParaRPr lang="lt-LT" sz="6000" dirty="0">
              <a:solidFill>
                <a:srgbClr val="002060"/>
              </a:solidFill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213DC655-83B6-430B-980F-FB7B920D11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7794" y="2844248"/>
            <a:ext cx="3453443" cy="35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0820-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2160240" cy="1481308"/>
          </a:xfrm>
          <a:prstGeom prst="rect">
            <a:avLst/>
          </a:prstGeom>
        </p:spPr>
      </p:pic>
      <p:pic>
        <p:nvPicPr>
          <p:cNvPr id="3" name="Picture 2" descr="Gaid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692696"/>
            <a:ext cx="2160240" cy="2160240"/>
          </a:xfrm>
          <a:prstGeom prst="rect">
            <a:avLst/>
          </a:prstGeom>
        </p:spPr>
      </p:pic>
      <p:pic>
        <p:nvPicPr>
          <p:cNvPr id="1026" name="Picture 2" descr="Susijęs vaizdas"/>
          <p:cNvPicPr>
            <a:picLocks noChangeAspect="1" noChangeArrowheads="1"/>
          </p:cNvPicPr>
          <p:nvPr/>
        </p:nvPicPr>
        <p:blipFill>
          <a:blip r:embed="rId4" cstate="print"/>
          <a:srcRect l="3433" r="4598" b="3385"/>
          <a:stretch>
            <a:fillRect/>
          </a:stretch>
        </p:blipFill>
        <p:spPr bwMode="auto">
          <a:xfrm>
            <a:off x="395536" y="2564904"/>
            <a:ext cx="2736304" cy="2874533"/>
          </a:xfrm>
          <a:prstGeom prst="rect">
            <a:avLst/>
          </a:prstGeom>
          <a:noFill/>
        </p:spPr>
      </p:pic>
      <p:pic>
        <p:nvPicPr>
          <p:cNvPr id="1028" name="Picture 4" descr="Susijęs vaizdas"/>
          <p:cNvPicPr>
            <a:picLocks noChangeAspect="1" noChangeArrowheads="1"/>
          </p:cNvPicPr>
          <p:nvPr/>
        </p:nvPicPr>
        <p:blipFill>
          <a:blip r:embed="rId5" cstate="print"/>
          <a:srcRect t="15438" r="-4878" b="19302"/>
          <a:stretch>
            <a:fillRect/>
          </a:stretch>
        </p:blipFill>
        <p:spPr bwMode="auto">
          <a:xfrm>
            <a:off x="4355976" y="5301208"/>
            <a:ext cx="2880320" cy="1272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3968" y="764704"/>
            <a:ext cx="176843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20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</a:t>
            </a:r>
            <a:endParaRPr lang="en-US" sz="20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69269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/>
              <a:t>OBUOL</a:t>
            </a:r>
            <a:r>
              <a:rPr lang="lt-LT" sz="4000" b="1" dirty="0">
                <a:solidFill>
                  <a:srgbClr val="FF0000"/>
                </a:solidFill>
              </a:rPr>
              <a:t>Y</a:t>
            </a:r>
            <a:r>
              <a:rPr lang="lt-LT" sz="4000" b="1" dirty="0"/>
              <a:t>S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51712" y="2780928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4000" b="1" dirty="0"/>
              <a:t>GAID</a:t>
            </a:r>
            <a:r>
              <a:rPr lang="lt-LT" sz="4000" b="1" dirty="0">
                <a:solidFill>
                  <a:srgbClr val="FF0000"/>
                </a:solidFill>
              </a:rPr>
              <a:t>Y</a:t>
            </a:r>
            <a:r>
              <a:rPr lang="lt-LT" sz="4000" b="1" dirty="0"/>
              <a:t>S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44522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/>
              <a:t>ARKL</a:t>
            </a:r>
            <a:r>
              <a:rPr lang="lt-LT" sz="4000" b="1" dirty="0">
                <a:solidFill>
                  <a:srgbClr val="FF0000"/>
                </a:solidFill>
              </a:rPr>
              <a:t>Y</a:t>
            </a:r>
            <a:r>
              <a:rPr lang="lt-LT" sz="4000" b="1" dirty="0"/>
              <a:t>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71792" y="594928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/>
              <a:t>AK</a:t>
            </a:r>
            <a:r>
              <a:rPr lang="lt-LT" sz="4000" b="1" dirty="0">
                <a:solidFill>
                  <a:srgbClr val="FF0000"/>
                </a:solidFill>
              </a:rPr>
              <a:t>Y</a:t>
            </a:r>
            <a:r>
              <a:rPr lang="lt-LT" sz="4000" b="1" dirty="0"/>
              <a:t>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32607D-EDB0-45E1-AC79-A4F8F63F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/>
              <a:t>KUR GIRDIME GARSĄ </a:t>
            </a:r>
            <a:r>
              <a:rPr lang="lt-LT" sz="8000" dirty="0">
                <a:solidFill>
                  <a:schemeClr val="accent4">
                    <a:lumMod val="50000"/>
                  </a:schemeClr>
                </a:solidFill>
              </a:rPr>
              <a:t>Y</a:t>
            </a: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xmlns="" id="{1636ECB8-CAF6-45D0-942D-89D84CE0CE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5362" y="2570097"/>
            <a:ext cx="2324100" cy="1971675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D4F63EFF-3A5B-42F9-A7B1-A7FE0C4A8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02000"/>
            <a:ext cx="1789059" cy="178556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2D5BBC49-6911-4EBB-A6C9-FDC1EBF2F3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443162"/>
            <a:ext cx="2273559" cy="1971675"/>
          </a:xfrm>
          <a:prstGeom prst="rect">
            <a:avLst/>
          </a:prstGeom>
        </p:spPr>
      </p:pic>
      <p:pic>
        <p:nvPicPr>
          <p:cNvPr id="7" name="Paveikslėlis 6" descr="Paveikslėlis, kuriame yra vidinis&#10;&#10;Automatiškai sugeneruotas aprašymas">
            <a:extLst>
              <a:ext uri="{FF2B5EF4-FFF2-40B4-BE49-F238E27FC236}">
                <a16:creationId xmlns:a16="http://schemas.microsoft.com/office/drawing/2014/main" xmlns="" id="{4F209044-B378-4D15-9F6B-15A39A5EBF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57" y="1787237"/>
            <a:ext cx="1553764" cy="33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usijęs vaizdas"/>
          <p:cNvPicPr>
            <a:picLocks noChangeAspect="1" noChangeArrowheads="1"/>
          </p:cNvPicPr>
          <p:nvPr/>
        </p:nvPicPr>
        <p:blipFill>
          <a:blip r:embed="rId2" cstate="print"/>
          <a:srcRect t="22807" r="-1755" b="21053"/>
          <a:stretch>
            <a:fillRect/>
          </a:stretch>
        </p:blipFill>
        <p:spPr bwMode="auto">
          <a:xfrm>
            <a:off x="1619672" y="980728"/>
            <a:ext cx="5742638" cy="3168352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123728" y="4365104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79912" y="4365104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36096" y="4293096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55776" y="486916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79715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479715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79712" y="4365104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35896" y="4293096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528" y="4365104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92080" y="4221088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48264" y="4221088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Vaizdo rezultatas pagal užklausą „vėžy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052736"/>
            <a:ext cx="4104456" cy="298257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7584" y="486916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V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486916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Ė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4797152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Ž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4797152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2320" y="465313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usiję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64704"/>
            <a:ext cx="3688818" cy="293905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763688" y="4581128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87824" y="4581128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11960" y="4509120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36096" y="4509120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60232" y="4437112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9552" y="4581128"/>
            <a:ext cx="12241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7584" y="5013176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G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4941168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941168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V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9411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494116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486916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Ė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aizdo rezultatas pagal užklausą „spyna“"/>
          <p:cNvPicPr>
            <a:picLocks noChangeAspect="1" noChangeArrowheads="1"/>
          </p:cNvPicPr>
          <p:nvPr/>
        </p:nvPicPr>
        <p:blipFill>
          <a:blip r:embed="rId2" cstate="print"/>
          <a:srcRect l="26138" r="24602"/>
          <a:stretch>
            <a:fillRect/>
          </a:stretch>
        </p:blipFill>
        <p:spPr bwMode="auto">
          <a:xfrm>
            <a:off x="3131840" y="908720"/>
            <a:ext cx="2880320" cy="292359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691680" y="4365104"/>
            <a:ext cx="12961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87824" y="4365104"/>
            <a:ext cx="12961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83968" y="4293096"/>
            <a:ext cx="12961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80112" y="4293096"/>
            <a:ext cx="12961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76256" y="4293096"/>
            <a:ext cx="129614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1720" y="4869160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86916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P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479715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FF0000"/>
                </a:solidFill>
              </a:rPr>
              <a:t>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4653136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4725144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B86F084-F828-4A61-972F-D50E0B4F0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2474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/>
              <a:t>SUGALVOK ŽODŽIŲ PABAIGAS IR PABAIK RAŠYTI ŽODŽIUS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xmlns="" id="{366B9FC4-C0CB-48CC-BC0E-47644B0EC0A4}"/>
              </a:ext>
            </a:extLst>
          </p:cNvPr>
          <p:cNvSpPr/>
          <p:nvPr/>
        </p:nvSpPr>
        <p:spPr>
          <a:xfrm>
            <a:off x="755576" y="2924944"/>
            <a:ext cx="295232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8FE2FA-7F5D-4307-A12E-A76F135F3AEE}"/>
              </a:ext>
            </a:extLst>
          </p:cNvPr>
          <p:cNvSpPr txBox="1"/>
          <p:nvPr/>
        </p:nvSpPr>
        <p:spPr>
          <a:xfrm>
            <a:off x="1059637" y="3087180"/>
            <a:ext cx="151216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lt-L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2DE5F995-AA09-4861-82F3-A4565768F789}"/>
              </a:ext>
            </a:extLst>
          </p:cNvPr>
          <p:cNvSpPr/>
          <p:nvPr/>
        </p:nvSpPr>
        <p:spPr>
          <a:xfrm>
            <a:off x="4860032" y="2920282"/>
            <a:ext cx="295232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xmlns="" id="{D8624669-0D69-42E3-ABEE-1CC23AD42827}"/>
              </a:ext>
            </a:extLst>
          </p:cNvPr>
          <p:cNvSpPr/>
          <p:nvPr/>
        </p:nvSpPr>
        <p:spPr>
          <a:xfrm>
            <a:off x="732167" y="4594831"/>
            <a:ext cx="295232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xmlns="" id="{E0C3F5C0-D0B5-47EE-B897-DB4A3BD6C5BC}"/>
              </a:ext>
            </a:extLst>
          </p:cNvPr>
          <p:cNvSpPr/>
          <p:nvPr/>
        </p:nvSpPr>
        <p:spPr>
          <a:xfrm>
            <a:off x="4932040" y="4590257"/>
            <a:ext cx="295232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xmlns="" id="{EB3FDBBB-E32F-4F40-A9A1-E78F9B18301B}"/>
              </a:ext>
            </a:extLst>
          </p:cNvPr>
          <p:cNvSpPr/>
          <p:nvPr/>
        </p:nvSpPr>
        <p:spPr>
          <a:xfrm>
            <a:off x="5123279" y="3130061"/>
            <a:ext cx="11849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lt-L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xmlns="" id="{EB982776-46A6-49AC-9B12-F0650FBE21E4}"/>
              </a:ext>
            </a:extLst>
          </p:cNvPr>
          <p:cNvSpPr/>
          <p:nvPr/>
        </p:nvSpPr>
        <p:spPr>
          <a:xfrm>
            <a:off x="827584" y="4740660"/>
            <a:ext cx="1423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lt-L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xmlns="" id="{803FB2E9-4B35-4C55-A0D7-CCB530D3EF15}"/>
              </a:ext>
            </a:extLst>
          </p:cNvPr>
          <p:cNvSpPr/>
          <p:nvPr/>
        </p:nvSpPr>
        <p:spPr>
          <a:xfrm>
            <a:off x="5004048" y="4740660"/>
            <a:ext cx="14234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</a:t>
            </a:r>
            <a:r>
              <a:rPr lang="lt-LT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xmlns="" id="{C8D4958E-2713-459A-93E0-057E240BD20C}"/>
              </a:ext>
            </a:extLst>
          </p:cNvPr>
          <p:cNvSpPr/>
          <p:nvPr/>
        </p:nvSpPr>
        <p:spPr>
          <a:xfrm>
            <a:off x="6347773" y="4740660"/>
            <a:ext cx="1095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lt-LT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xmlns="" id="{23F078E9-D26D-454F-B7E5-7C9998821B52}"/>
              </a:ext>
            </a:extLst>
          </p:cNvPr>
          <p:cNvSpPr/>
          <p:nvPr/>
        </p:nvSpPr>
        <p:spPr>
          <a:xfrm>
            <a:off x="2043186" y="3070685"/>
            <a:ext cx="1437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</a:t>
            </a:r>
            <a:endParaRPr lang="lt-LT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xmlns="" id="{E54FA91A-2294-487E-92A3-883619537978}"/>
              </a:ext>
            </a:extLst>
          </p:cNvPr>
          <p:cNvSpPr/>
          <p:nvPr/>
        </p:nvSpPr>
        <p:spPr>
          <a:xfrm>
            <a:off x="6188988" y="3101747"/>
            <a:ext cx="1531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</a:t>
            </a:r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xmlns="" id="{344826CE-5472-430B-A152-80B43BD6E7FE}"/>
              </a:ext>
            </a:extLst>
          </p:cNvPr>
          <p:cNvSpPr/>
          <p:nvPr/>
        </p:nvSpPr>
        <p:spPr>
          <a:xfrm>
            <a:off x="2184890" y="4740660"/>
            <a:ext cx="10525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lt-LT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lt-LT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484784"/>
            <a:ext cx="1872208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RU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96323"/>
            <a:ext cx="1872208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GYS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1484784"/>
            <a:ext cx="1872208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E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70657" y="2696322"/>
            <a:ext cx="1872208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ŽYS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484784"/>
            <a:ext cx="1872208" cy="7694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BLY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7922" y="2696322"/>
            <a:ext cx="1872208" cy="7694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NAS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1484784"/>
            <a:ext cx="187220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KO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73734" y="2659559"/>
            <a:ext cx="187220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RYS</a:t>
            </a:r>
            <a:endParaRPr lang="en-US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323750"/>
            <a:ext cx="1872208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GAR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4340993"/>
            <a:ext cx="1872208" cy="7694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400" b="1" dirty="0"/>
              <a:t>NYS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193</TotalTime>
  <Words>116</Words>
  <Application>Microsoft Office PowerPoint</Application>
  <PresentationFormat>On-screen Show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Garso Y  tarimas ir rašyba</vt:lpstr>
      <vt:lpstr>PowerPoint Presentation</vt:lpstr>
      <vt:lpstr>KUR GIRDIME GARSĄ Y</vt:lpstr>
      <vt:lpstr>PowerPoint Presentation</vt:lpstr>
      <vt:lpstr>PowerPoint Presentation</vt:lpstr>
      <vt:lpstr>PowerPoint Presentation</vt:lpstr>
      <vt:lpstr>PowerPoint Presentation</vt:lpstr>
      <vt:lpstr>SUGALVOK ŽODŽIŲ PABAIGAS IR PABAIK RAŠYTI ŽODŽIUS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Stacionarus-PC</dc:creator>
  <cp:lastModifiedBy>Vartotojas</cp:lastModifiedBy>
  <cp:revision>42</cp:revision>
  <dcterms:created xsi:type="dcterms:W3CDTF">2019-11-28T18:56:19Z</dcterms:created>
  <dcterms:modified xsi:type="dcterms:W3CDTF">2023-01-02T17:35:39Z</dcterms:modified>
</cp:coreProperties>
</file>