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lma  Giedrytė" initials="VG" lastIdx="1" clrIdx="0">
    <p:extLst>
      <p:ext uri="{19B8F6BF-5375-455C-9EA6-DF929625EA0E}">
        <p15:presenceInfo xmlns:p15="http://schemas.microsoft.com/office/powerpoint/2012/main" userId="S::v.giedryte@vidzgiris.lt::18df8e15-5027-4005-9aa7-4244c70010d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9CEF950-D533-4E6E-BDF5-9FBBD783F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384C96A-0980-4D8F-9EA0-F815306804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985367B-78CA-4154-A775-AFDE85AD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EB579FC-271E-4A63-9B00-5850679A5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1FE4F32-C861-4419-8F81-FF0A8C881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5989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E2BB45-C3F3-484D-A7F7-869F7A6F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83DA185-83C2-459A-A0DC-572611493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CF4CF67-4C37-4E4A-BE09-5AD98D505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D2F5A0F-086D-4B5E-B90B-205D5CAE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1677766-971E-4BA3-82D9-8F001E7F2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9333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BDBA673-BCC5-4C44-A6A4-72A916890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162B86A-7C8A-4906-BD40-42DA7B833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DBE4898-F16B-4A4B-A436-F81CF519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5E36CBF-2AE9-4223-833B-87D606AF2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4EBC443-EF6E-41E4-97CD-4E719B56F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6138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9E902E2-EA56-44D2-8248-C8903A14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08CB040-E429-40B1-8F72-DBD14FCA59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F1202D6-E657-4A95-855C-3581AD933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811765B4-B73C-4CC0-832B-FE571775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E1072221-9086-49FE-9F4F-602668E9A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A36B0F1-0C5D-45F0-8287-8B1AAE295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91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7FAFB22-ACFA-491A-9BA8-DB11737F4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923B51E-FBDC-42D9-A8BD-79A0BC285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F8C0CE9-7AFB-4A36-96D8-4AD9E6A4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3875302B-EF2D-402B-8C74-EB2DC5DF9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7A33D372-DF2A-4938-B6D6-517CADBFC1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DF576B74-00E8-4C0D-9DE8-E42FE9BD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EA5B35A3-3DF5-467B-A786-71905B55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51980545-6A8D-4246-9E0E-CF8940AB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085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D6E1FF8-00DB-467A-BE1A-70AD58C64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6527C254-E3D8-4848-B27B-6028B08B0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C47AFC66-B048-4EB0-B951-8DE3287C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79C0E8F4-95AB-45AA-99BD-5F127ADD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5198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32170E90-B621-44ED-B11B-9527B7006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838F50B1-1D07-4420-86F4-E9AB0C0A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21DCD0E4-9170-4262-AB02-AB028BDD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85732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3BDCC8-240B-4434-8EA1-2B6A1556D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26420F6-7770-435F-88B5-0C1B89F31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334F190-F1BF-4040-9836-F9D5F7D90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B103422-2DD9-45CC-85B3-6FE3735B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57D8F14-8657-40F1-B686-A8B9A549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89435591-949E-4DC3-ADC6-ADB628D24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745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B150A78-3251-4C4B-88C7-33A06589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0FF1A820-8C92-4999-BADA-F571F2F30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7E4B77C-4601-4DCC-B75F-D50A95E74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3D8C35C-57AA-49EC-B11F-6F7D9A979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D740FA8-B3FA-4284-A828-BFB1E6978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8AE180FE-6A11-4F67-AD17-11FC87885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681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C11ECC3-6C2D-49F3-AEE2-F10FDDC04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9578DBFC-7636-4E38-91AF-286AB1158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48BC21F-BBCB-47A7-B4DB-FCB635A2A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194CEE8-74CC-4F11-BE83-BFBB75361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5265020-99DC-4D18-879C-40A490FE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514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9AB706B7-547B-4AE4-BD23-A7A0917714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67ED431D-8BF5-4456-89A6-3425A767A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DC76F34-312F-4ADC-BE1D-A4A967158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C7ED36E-30DD-4C10-B21B-FFCEDE076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324B3CD-3F1F-4D61-87F9-AC6CEC56D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95087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5EBB1F07-5EB0-48C5-918B-9DBA7C142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016E74A-1E39-4622-BACF-6B1648E52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E8EEC39-5C10-4B6F-9825-B078BED41E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C8A53-9287-49CD-90B3-57520CAA5A95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B5CD15C-72C4-4D84-8F3D-C13BC598B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32DBF2C-F7E1-42EF-9209-2ACBE79702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5204B-D784-4C5C-A249-A71A565A9FB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546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8A784E2-63A5-4FD9-A605-D9A8AD015B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sz="88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ATLIKITE VEIKSMUS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E71929E-8CD3-4030-B90C-A5CBF3A9D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3160"/>
            <a:ext cx="9144000" cy="1264640"/>
          </a:xfrm>
        </p:spPr>
        <p:txBody>
          <a:bodyPr>
            <a:normAutofit fontScale="40000" lnSpcReduction="20000"/>
          </a:bodyPr>
          <a:lstStyle/>
          <a:p>
            <a:r>
              <a:rPr lang="lt-LT" sz="3800" dirty="0"/>
              <a:t>SUDĖTIS IR ATIMTIS 100 </a:t>
            </a:r>
            <a:r>
              <a:rPr lang="lt-LT" sz="3800"/>
              <a:t>RIBOSE NEPERŽENGIANT DEŠIMTIES</a:t>
            </a:r>
            <a:endParaRPr lang="lt-LT" sz="3800" dirty="0"/>
          </a:p>
          <a:p>
            <a:endParaRPr lang="lt-LT" dirty="0"/>
          </a:p>
          <a:p>
            <a:endParaRPr lang="lt-LT" dirty="0"/>
          </a:p>
          <a:p>
            <a:r>
              <a:rPr lang="lt-LT" dirty="0"/>
              <a:t>Mokytoja Vilma</a:t>
            </a:r>
          </a:p>
          <a:p>
            <a:r>
              <a:rPr lang="lt-LT" dirty="0"/>
              <a:t>Alytaus </a:t>
            </a:r>
            <a:r>
              <a:rPr lang="lt-LT" dirty="0" err="1"/>
              <a:t>Vidzgirio</a:t>
            </a:r>
            <a:r>
              <a:rPr lang="lt-LT" dirty="0"/>
              <a:t> mokykla</a:t>
            </a:r>
          </a:p>
        </p:txBody>
      </p:sp>
      <p:sp>
        <p:nvSpPr>
          <p:cNvPr id="4" name="Rodyklė: dešinėn 3">
            <a:extLst>
              <a:ext uri="{FF2B5EF4-FFF2-40B4-BE49-F238E27FC236}">
                <a16:creationId xmlns:a16="http://schemas.microsoft.com/office/drawing/2014/main" id="{932458AA-B208-40C7-9F9C-76E3BBC9EB0F}"/>
              </a:ext>
            </a:extLst>
          </p:cNvPr>
          <p:cNvSpPr/>
          <p:nvPr/>
        </p:nvSpPr>
        <p:spPr>
          <a:xfrm>
            <a:off x="10956022" y="5570290"/>
            <a:ext cx="788565" cy="41944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8912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25-4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21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20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22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99453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.01088 L 0.12461 -0.03218 C 0.15039 -0.0419 0.18945 -0.04699 0.23034 -0.04699 C 0.27669 -0.04699 0.31406 -0.0419 0.33985 -0.03218 L 0.46458 0.01088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29" y="-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33+6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41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38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64639" y="789925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39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94372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33333E-6 L -0.06706 0.04561 C -0.08099 0.05602 -0.10195 0.06135 -0.12396 0.06135 C -0.14896 0.06135 -0.16901 0.05602 -0.18294 0.04561 L -0.25 -3.33333E-6 " pathEditMode="relative" rAng="10800000" ptsTypes="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73+4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685800" y="17826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78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260600" y="71163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77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75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16498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0.08567 0.17709 C 0.10364 0.21922 0.13073 0.24213 0.15885 0.24213 C 0.19075 0.24213 0.21679 0.21922 0.23463 0.17709 L 0.32135 -3.7037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68" y="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80-7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87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74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74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324387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96296E-6 L -0.09883 0.14699 C -0.11966 0.18078 -0.14753 0.19328 -0.17435 0.18495 C -0.20469 0.17546 -0.22761 0.14884 -0.24063 0.10347 L -0.30547 -0.09584 " pathEditMode="relative" rAng="1140000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9" y="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90-8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82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81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98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25065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0.08177 0.04004 C 0.09883 0.04907 0.12448 0.05393 0.1513 0.05393 C 0.1819 0.05393 0.20638 0.04907 0.22344 0.04004 L 0.30534 3.33333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1" grpId="1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42+5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51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48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44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212323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-0.12214 -0.0507 C -0.14753 -0.06204 -0.18581 -0.072 -0.22669 -0.07825 C -0.27292 -0.08542 -0.31016 -0.08727 -0.33594 -0.08403 L -0.46146 -0.07176 " pathEditMode="relative" rAng="1110000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69" y="-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52+8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60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59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61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72572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0.08177 0.04004 C 0.09883 0.04907 0.12448 0.05393 0.1513 0.05393 C 0.1819 0.05393 0.20638 0.04907 0.22344 0.04004 L 0.30534 3.33333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64+3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61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64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9248879" y="789925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67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016259" y="2115488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92138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06706 -0.04005 C -0.08099 -0.04908 -0.10195 -0.05394 -0.12396 -0.05394 C -0.14896 -0.05394 -0.16901 -0.04908 -0.18294 -0.04005 L -0.25 2.22222E-6 " pathEditMode="relative" rAng="10800000" ptsTypes="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96-5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92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91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81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94</a:t>
            </a:r>
          </a:p>
        </p:txBody>
      </p:sp>
    </p:spTree>
    <p:extLst>
      <p:ext uri="{BB962C8B-B14F-4D97-AF65-F5344CB8AC3E}">
        <p14:creationId xmlns:p14="http://schemas.microsoft.com/office/powerpoint/2010/main" val="343251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0.10495 -0.0294 C 0.12709 -0.0368 0.15782 -0.03402 0.18829 -0.01852 C 0.22357 -0.00046 0.24922 0.02523 0.26589 0.05255 L 0.34805 0.17709 " pathEditMode="relative" rAng="96000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55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33+7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41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40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39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338182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10885 0.05532 C 0.13177 0.06829 0.16289 0.06736 0.19375 0.05254 C 0.22878 0.03588 0.25495 0.00949 0.27122 -0.02199 L 0.35013 -0.1669 " pathEditMode="relative" rAng="2070000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29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68-5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51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61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64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50857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81481E-6 L -0.15691 -0.14792 C -0.18946 -0.18334 -0.23425 -0.19098 -0.27761 -0.17408 C -0.3267 -0.15139 -0.3625 -0.11204 -0.38308 -0.05394 L -0.48985 0.20277 " pathEditMode="relative" rAng="1002000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63" y="-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54+2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56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55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64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304613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0.0944 0.04004 C 0.11406 0.04907 0.14362 0.05393 0.17461 0.05393 C 0.20977 0.05393 0.23802 0.04907 0.25768 0.04004 L 0.35221 3.33333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4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67-7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74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62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60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254816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-0.08776 -0.04838 C -0.10586 -0.05926 -0.13308 -0.0618 -0.16016 -0.05602 C -0.19102 -0.0493 -0.21563 -0.03495 -0.23178 -0.01667 L -0.31081 0.06782 " pathEditMode="relative" rAng="10380000" ptsTypes="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46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12+7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21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002005" y="187036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19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773391" y="531089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18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37070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09713 -0.01829 C 0.1181 -0.02361 0.14661 -0.01667 0.17539 -0.00232 C 0.2082 0.01458 0.2332 0.03565 0.24909 0.05903 L 0.32747 0.16736 " pathEditMode="relative" rAng="96000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57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dirty="0"/>
              <a:t>20+8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30</a:t>
            </a:r>
          </a:p>
        </p:txBody>
      </p:sp>
      <p:sp>
        <p:nvSpPr>
          <p:cNvPr id="10" name="Žvaigždė: 5 kampų 9">
            <a:extLst>
              <a:ext uri="{FF2B5EF4-FFF2-40B4-BE49-F238E27FC236}">
                <a16:creationId xmlns:a16="http://schemas.microsoft.com/office/drawing/2014/main" id="{82DF1E98-0B72-42BA-8A79-13C16F6CF90D}"/>
              </a:ext>
            </a:extLst>
          </p:cNvPr>
          <p:cNvSpPr/>
          <p:nvPr/>
        </p:nvSpPr>
        <p:spPr>
          <a:xfrm>
            <a:off x="2175741" y="1644940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29</a:t>
            </a:r>
          </a:p>
        </p:txBody>
      </p:sp>
      <p:sp>
        <p:nvSpPr>
          <p:cNvPr id="11" name="Žvaigždė: 5 kampų 10">
            <a:extLst>
              <a:ext uri="{FF2B5EF4-FFF2-40B4-BE49-F238E27FC236}">
                <a16:creationId xmlns:a16="http://schemas.microsoft.com/office/drawing/2014/main" id="{46072684-D287-4C6A-874B-9C5155CD183B}"/>
              </a:ext>
            </a:extLst>
          </p:cNvPr>
          <p:cNvSpPr/>
          <p:nvPr/>
        </p:nvSpPr>
        <p:spPr>
          <a:xfrm>
            <a:off x="8837814" y="789925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28</a:t>
            </a:r>
          </a:p>
        </p:txBody>
      </p:sp>
      <p:sp>
        <p:nvSpPr>
          <p:cNvPr id="12" name="Žvaigždė: 5 kampų 11">
            <a:extLst>
              <a:ext uri="{FF2B5EF4-FFF2-40B4-BE49-F238E27FC236}">
                <a16:creationId xmlns:a16="http://schemas.microsoft.com/office/drawing/2014/main" id="{3F833143-D4CF-43A5-A84A-533865BBDD77}"/>
              </a:ext>
            </a:extLst>
          </p:cNvPr>
          <p:cNvSpPr/>
          <p:nvPr/>
        </p:nvSpPr>
        <p:spPr>
          <a:xfrm>
            <a:off x="10266218" y="1431853"/>
            <a:ext cx="1239982" cy="97905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07112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11315 -0.04351 C -0.13659 -0.053 -0.17005 -0.05046 -0.2043 -0.03634 C -0.24245 -0.02037 -0.27162 0.00116 -0.29024 0.03033 L -0.38216 0.15672 " pathEditMode="relative" rAng="10020000" ptsTypes="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4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6BBBB3-3269-4D45-942A-24C25F24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B829220-081A-44CE-B9D4-F221443B1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7D54E3BB-9265-4ECB-8D23-82FEB8D81FD5}"/>
              </a:ext>
            </a:extLst>
          </p:cNvPr>
          <p:cNvSpPr/>
          <p:nvPr/>
        </p:nvSpPr>
        <p:spPr>
          <a:xfrm>
            <a:off x="4221018" y="600364"/>
            <a:ext cx="3722255" cy="351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99659-3611-4C54-AC3D-E49933755303}"/>
              </a:ext>
            </a:extLst>
          </p:cNvPr>
          <p:cNvSpPr txBox="1"/>
          <p:nvPr/>
        </p:nvSpPr>
        <p:spPr>
          <a:xfrm>
            <a:off x="4488873" y="1690688"/>
            <a:ext cx="33158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dirty="0">
                <a:solidFill>
                  <a:srgbClr val="0070C0"/>
                </a:solidFill>
              </a:rPr>
              <a:t>PUIKIAI PADIRBĖTA!</a:t>
            </a:r>
          </a:p>
        </p:txBody>
      </p:sp>
      <p:sp>
        <p:nvSpPr>
          <p:cNvPr id="8" name="Žvaigždė: 5 kampų 7">
            <a:extLst>
              <a:ext uri="{FF2B5EF4-FFF2-40B4-BE49-F238E27FC236}">
                <a16:creationId xmlns:a16="http://schemas.microsoft.com/office/drawing/2014/main" id="{72EA2583-34C8-4860-B177-D5C784E8EB30}"/>
              </a:ext>
            </a:extLst>
          </p:cNvPr>
          <p:cNvSpPr/>
          <p:nvPr/>
        </p:nvSpPr>
        <p:spPr>
          <a:xfrm>
            <a:off x="838200" y="868217"/>
            <a:ext cx="576211" cy="559769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3" name="Žvaigždė: 5 kampų 12">
            <a:extLst>
              <a:ext uri="{FF2B5EF4-FFF2-40B4-BE49-F238E27FC236}">
                <a16:creationId xmlns:a16="http://schemas.microsoft.com/office/drawing/2014/main" id="{9D3BCA6F-5237-48E2-A793-678969A8FB5B}"/>
              </a:ext>
            </a:extLst>
          </p:cNvPr>
          <p:cNvSpPr/>
          <p:nvPr/>
        </p:nvSpPr>
        <p:spPr>
          <a:xfrm>
            <a:off x="2529609" y="308450"/>
            <a:ext cx="716511" cy="55976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4" name="Žvaigždė: 5 kampų 13">
            <a:extLst>
              <a:ext uri="{FF2B5EF4-FFF2-40B4-BE49-F238E27FC236}">
                <a16:creationId xmlns:a16="http://schemas.microsoft.com/office/drawing/2014/main" id="{D79DF498-3867-4E93-8C7E-C139CB8A11B8}"/>
              </a:ext>
            </a:extLst>
          </p:cNvPr>
          <p:cNvSpPr/>
          <p:nvPr/>
        </p:nvSpPr>
        <p:spPr>
          <a:xfrm>
            <a:off x="10607547" y="1729581"/>
            <a:ext cx="416883" cy="372500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5" name="Žvaigždė: 5 kampų 14">
            <a:extLst>
              <a:ext uri="{FF2B5EF4-FFF2-40B4-BE49-F238E27FC236}">
                <a16:creationId xmlns:a16="http://schemas.microsoft.com/office/drawing/2014/main" id="{5AB560C5-B798-4563-B77F-4980529A1D12}"/>
              </a:ext>
            </a:extLst>
          </p:cNvPr>
          <p:cNvSpPr/>
          <p:nvPr/>
        </p:nvSpPr>
        <p:spPr>
          <a:xfrm>
            <a:off x="10564691" y="445920"/>
            <a:ext cx="716511" cy="55976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6" name="Žvaigždė: 5 kampų 15">
            <a:extLst>
              <a:ext uri="{FF2B5EF4-FFF2-40B4-BE49-F238E27FC236}">
                <a16:creationId xmlns:a16="http://schemas.microsoft.com/office/drawing/2014/main" id="{B8FBF18F-C738-4085-8115-5B01477BC51B}"/>
              </a:ext>
            </a:extLst>
          </p:cNvPr>
          <p:cNvSpPr/>
          <p:nvPr/>
        </p:nvSpPr>
        <p:spPr>
          <a:xfrm>
            <a:off x="9058471" y="1267689"/>
            <a:ext cx="722838" cy="579583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7" name="Žvaigždė: 5 kampų 16">
            <a:extLst>
              <a:ext uri="{FF2B5EF4-FFF2-40B4-BE49-F238E27FC236}">
                <a16:creationId xmlns:a16="http://schemas.microsoft.com/office/drawing/2014/main" id="{452F470E-4CE1-4ACA-AE40-3455EF826EAC}"/>
              </a:ext>
            </a:extLst>
          </p:cNvPr>
          <p:cNvSpPr/>
          <p:nvPr/>
        </p:nvSpPr>
        <p:spPr>
          <a:xfrm>
            <a:off x="1953399" y="1867083"/>
            <a:ext cx="451474" cy="446350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024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92</Words>
  <Application>Microsoft Office PowerPoint</Application>
  <PresentationFormat>Plačiaekranė</PresentationFormat>
  <Paragraphs>82</Paragraphs>
  <Slides>17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22" baseType="lpstr">
      <vt:lpstr>Arial</vt:lpstr>
      <vt:lpstr>Arial Rounded MT Bold</vt:lpstr>
      <vt:lpstr>Calibri</vt:lpstr>
      <vt:lpstr>Calibri Light</vt:lpstr>
      <vt:lpstr>„Office“ tema</vt:lpstr>
      <vt:lpstr>ATLIKITE VEIKSMUS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Vilma  Giedrytė</dc:creator>
  <cp:lastModifiedBy>Vilma  Giedrytė</cp:lastModifiedBy>
  <cp:revision>16</cp:revision>
  <dcterms:created xsi:type="dcterms:W3CDTF">2025-12-28T12:16:34Z</dcterms:created>
  <dcterms:modified xsi:type="dcterms:W3CDTF">2026-01-19T14:54:05Z</dcterms:modified>
</cp:coreProperties>
</file>