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8075E86-8333-4690-B86B-B1DA0D1DF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92586E8-CCCE-4B77-9361-C393E17145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6FF2768-649B-4AF6-80A3-742ADBE97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502D418-C411-4228-A9E4-8353019AD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D75D125-CC6A-4AEA-8612-40F819AB6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783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350C189-631A-4899-9CB0-A34FA056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FAECA1A-7717-41D6-8940-B215E0FB9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F1275AD-9471-4798-AA98-5C784C83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8955318-3937-49A4-9A21-A153BFD11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3AD8F4D-9C54-4990-ABB6-D6781E5C4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4194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E4BD5E-1A52-4F8C-B95B-EEC0CD9A1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CB80B0F-FFAA-4CC9-AD9A-716C4EDD5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D7C7559-6500-4398-B5AE-859400B25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B39DF2C-18C1-4B40-BB16-364B77F12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20C6E7A-A39F-4520-A33B-6AF89F6F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55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2D51B8A-9802-4C64-97F7-2F35DDD1E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4274CC3-CC0E-4E1F-AD03-1A420836F1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30D317E2-A493-4C10-87E0-C0140C7CB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19375512-9704-40CC-A3F6-E1D4433FB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A19D0EF-545A-4988-9E8E-574066861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BCB8A577-2F26-4DFE-A460-ECBE1C4C7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16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E5508C-2DAE-4E7C-AE3E-ABA21BA8E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BC076D8-FE98-4C5E-ABEE-D2D1F5277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BA7E7E2A-2F1A-4EE3-8D02-BF34AF355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859BE4C2-8E41-4D2A-AA6D-E42E1BBAC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837EC235-B4FD-4648-9D7E-A276D762E9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A83FCBCA-5CF7-4218-BADB-1FB9B6224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1339163B-C971-413D-A3A0-1E69DDD06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717F0AD-BA58-4192-8604-1E188019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0573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9FADC2E-6DE3-474C-8D80-18A85376E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20E7F27C-3C2E-429F-863A-98C770CE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071B37F-E3EE-4FAA-91ED-F6292E6EA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15A0D76B-D594-48CF-B508-C45B20D36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4720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6F93C841-5899-417A-A40E-4B7E761F0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FB4DA83E-DC6F-4ADA-BA1D-2847B8D2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2B902267-EF96-4142-86DA-BD476033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24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C336FC-9544-4AEF-8421-7CA2D708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128474B-B4F8-42CA-9846-85ABA8EDB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7DA70A0A-3C0B-4A03-813E-30BD06DAE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0D3CCD8-590C-46CA-ACAC-B1A975F56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A9CD2DB2-CC70-4ED2-B18D-EE3B270C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FE41B49-D65C-43A8-A802-6165A56C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5030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5A35AAF-2C5E-4311-AB58-FDE2BA53B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7E975C84-A47C-4C8F-A60B-062D9DBA2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81102BBE-8271-4B94-B4DC-16EC66E6E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177110F6-6229-4617-9C3E-06F4C205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3274F58E-A94F-4043-A7AC-E5A9F8BC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0F1F9F97-AE2C-43FF-88EE-F98DAFD8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0687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97CB26C-5DFA-4792-979A-EB26D101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6FBE2A0A-1960-4709-AD38-E9CC9DA52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FAEB581-D73C-4F2B-B26D-D864BAAAA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DE06DC1-0020-4DB6-9964-C55E989F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0B642B1-B181-4A81-AA01-C55BBEC02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7718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E70B7CF0-4959-4121-9837-E193DBC3E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9536431E-0953-46A9-9B29-1BC0372636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24E6742-EAE2-487A-BE88-2735C838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F3E0569-2DCD-4807-B61D-EFE0ADBF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51851E0-5ECC-4859-B020-954A1D77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2014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F8B33D27-F101-4898-A621-6865D1750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CCFE547-A4B8-47C1-BB70-3AEAC9BB4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A5D1195-73F2-4402-8D40-C20062A0A1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D0614-832B-40E3-A3EA-A1A5327BB043}" type="datetimeFigureOut">
              <a:rPr lang="lt-LT" smtClean="0"/>
              <a:t>2026-01-19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5BF8CC7-6B57-415D-8DB3-04423A852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1AB68C7-5A5D-4326-BC73-C9D8AC8A9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FC52A-DF85-489E-AB08-F8C586F5E63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882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E01A87D-8B65-4291-BC9A-2E982C0712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>
                <a:solidFill>
                  <a:srgbClr val="00B0F0"/>
                </a:solidFill>
              </a:rPr>
              <a:t>ATLIKITE VEIKSMUS</a:t>
            </a:r>
            <a:br>
              <a:rPr lang="lt-LT" dirty="0">
                <a:solidFill>
                  <a:srgbClr val="00B0F0"/>
                </a:solidFill>
              </a:rPr>
            </a:br>
            <a:endParaRPr lang="lt-LT" dirty="0">
              <a:solidFill>
                <a:srgbClr val="00B0F0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2F2077D3-CA60-41D6-9664-9A28F82CE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0194" y="2772124"/>
            <a:ext cx="7474591" cy="382733"/>
          </a:xfrm>
        </p:spPr>
        <p:txBody>
          <a:bodyPr>
            <a:normAutofit fontScale="25000" lnSpcReduction="20000"/>
          </a:bodyPr>
          <a:lstStyle/>
          <a:p>
            <a:r>
              <a:rPr lang="lt-LT" sz="9600" dirty="0">
                <a:solidFill>
                  <a:srgbClr val="00B0F0"/>
                </a:solidFill>
              </a:rPr>
              <a:t>SUDĖTIS IR ATIMTIS IKI 40 NEPERŽENGIANT DEŠIMTIES</a:t>
            </a:r>
          </a:p>
          <a:p>
            <a:endParaRPr lang="lt-LT" dirty="0">
              <a:solidFill>
                <a:srgbClr val="00B0F0"/>
              </a:solidFill>
            </a:endParaRPr>
          </a:p>
          <a:p>
            <a:r>
              <a:rPr lang="lt-LT" sz="5600" dirty="0">
                <a:solidFill>
                  <a:srgbClr val="00B0F0"/>
                </a:solidFill>
              </a:rPr>
              <a:t>Mokytoja Vilma</a:t>
            </a:r>
          </a:p>
          <a:p>
            <a:r>
              <a:rPr lang="lt-LT" sz="5600" dirty="0">
                <a:solidFill>
                  <a:srgbClr val="00B0F0"/>
                </a:solidFill>
              </a:rPr>
              <a:t>Alytaus </a:t>
            </a:r>
            <a:r>
              <a:rPr lang="lt-LT" sz="5600" dirty="0" err="1">
                <a:solidFill>
                  <a:srgbClr val="00B0F0"/>
                </a:solidFill>
              </a:rPr>
              <a:t>Vidzgirio</a:t>
            </a:r>
            <a:r>
              <a:rPr lang="lt-LT" sz="5600" dirty="0">
                <a:solidFill>
                  <a:srgbClr val="00B0F0"/>
                </a:solidFill>
              </a:rPr>
              <a:t> mokykla</a:t>
            </a:r>
          </a:p>
          <a:p>
            <a:endParaRPr lang="lt-LT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is 3" descr="Knockout stars and birds">
                <a:extLst>
                  <a:ext uri="{FF2B5EF4-FFF2-40B4-BE49-F238E27FC236}">
                    <a16:creationId xmlns:a16="http://schemas.microsoft.com/office/drawing/2014/main" id="{52F6BA74-004B-4BF4-9C20-37E4429519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24087753"/>
                  </p:ext>
                </p:extLst>
              </p:nvPr>
            </p:nvGraphicFramePr>
            <p:xfrm>
              <a:off x="5833570" y="2772124"/>
              <a:ext cx="5375677" cy="342734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5375677" cy="3427340"/>
                    </a:xfrm>
                    <a:prstGeom prst="rect">
                      <a:avLst/>
                    </a:prstGeom>
                  </am3d:spPr>
                  <am3d:camera>
                    <am3d:pos x="0" y="0" z="6722014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724449" d="1000000"/>
                    <am3d:preTrans dx="1316099" dy="-4102878" dz="-1663540"/>
                    <am3d:scale>
                      <am3d:sx n="1000000" d="1000000"/>
                      <am3d:sy n="1000000" d="1000000"/>
                      <am3d:sz n="1000000" d="1000000"/>
                    </am3d:scale>
                    <am3d:rot ax="8795417" ay="613218" az="1039947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634628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is 3" descr="Knockout stars and birds">
                <a:extLst>
                  <a:ext uri="{FF2B5EF4-FFF2-40B4-BE49-F238E27FC236}">
                    <a16:creationId xmlns:a16="http://schemas.microsoft.com/office/drawing/2014/main" id="{52F6BA74-004B-4BF4-9C20-37E4429519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3570" y="2772124"/>
                <a:ext cx="5375677" cy="34273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681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12+4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6365370" y="2055813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8669299" y="246819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7781794" y="456593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10040899" y="514593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8877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7.40741E-7 L -0.24258 -0.061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-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11+8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9697920" y="2838309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607860" y="196831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7781794" y="456593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10040899" y="514593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9831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0.50455 -0.152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34" y="-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529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983502" y="1545412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17-6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7164975" y="4249093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607860" y="196831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9722119" y="3129062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10040899" y="514593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357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-0.33333 -0.38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76" y="-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59002" y="1514870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14+3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9741857" y="2838309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607860" y="196831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7781794" y="456593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10040899" y="514593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26916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29344E-17 L -0.50456 -0.15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34" y="-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19-4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10184481" y="4415439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249753" y="110718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7781794" y="456593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9422695" y="2473064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56678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7451E-17 3.33333E-6 L -0.54688 -0.397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61" y="-1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969059" y="1502111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20+8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7734896" y="2636973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28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253533" y="474325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27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9699369" y="1476974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10007343" y="4199544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64110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35704 -0.1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52" y="-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35-4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9496585" y="527188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31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781794" y="2258309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7781794" y="456593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32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10024121" y="342900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02920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50495 0.15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30" y="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18-2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7332225" y="4356716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607860" y="196831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9830228" y="110718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9671783" y="3430816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1680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-0.33424 -0.38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19" y="-1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838200" y="1520245"/>
            <a:ext cx="29042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39-9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9830228" y="4943946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8306656" y="2379229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40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9830228" y="110718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6911805" y="422777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lt-LT" sz="4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</a:t>
            </a:r>
            <a:endParaRPr lang="lt-L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79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50443 -0.479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34" y="-2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14+6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8968078" y="340593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607860" y="196831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9830228" y="110718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9554337" y="525122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51922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-0.44922 -0.26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74" y="-1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4263" y="-32857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25447" y="1478300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20-2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8078845" y="66950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18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033621" y="4590815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7317059" y="2441962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9671783" y="3430816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87176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-0.38672 0.13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45" y="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0280" y="1453974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15-2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8704952" y="2662538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096132" y="138668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7181380" y="4550708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10023479" y="4244548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9291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94 0.01643 L -0.45599 -0.11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03" y="-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34-2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7827175" y="527187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32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6852851" y="3025323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31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9659759" y="2263684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8588961" y="4831778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07202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-0.36732 0.169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07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008669" y="1520245"/>
            <a:ext cx="2733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/>
              <a:t>20+6</a:t>
            </a:r>
          </a:p>
        </p:txBody>
      </p:sp>
      <p:sp>
        <p:nvSpPr>
          <p:cNvPr id="13" name="Debesis 12">
            <a:extLst>
              <a:ext uri="{FF2B5EF4-FFF2-40B4-BE49-F238E27FC236}">
                <a16:creationId xmlns:a16="http://schemas.microsoft.com/office/drawing/2014/main" id="{72BE2FE9-94C7-4F34-869C-5FD7939CD72E}"/>
              </a:ext>
            </a:extLst>
          </p:cNvPr>
          <p:cNvSpPr/>
          <p:nvPr/>
        </p:nvSpPr>
        <p:spPr>
          <a:xfrm>
            <a:off x="9270082" y="473422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26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7331023" y="2463260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24</a:t>
            </a:r>
          </a:p>
        </p:txBody>
      </p:sp>
      <p:sp>
        <p:nvSpPr>
          <p:cNvPr id="15" name="Debesis 14">
            <a:extLst>
              <a:ext uri="{FF2B5EF4-FFF2-40B4-BE49-F238E27FC236}">
                <a16:creationId xmlns:a16="http://schemas.microsoft.com/office/drawing/2014/main" id="{ED3DA1AB-B0F9-4D8F-BA5D-0BF2FE55A617}"/>
              </a:ext>
            </a:extLst>
          </p:cNvPr>
          <p:cNvSpPr/>
          <p:nvPr/>
        </p:nvSpPr>
        <p:spPr>
          <a:xfrm>
            <a:off x="9830228" y="1543779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27</a:t>
            </a:r>
          </a:p>
        </p:txBody>
      </p:sp>
      <p:sp>
        <p:nvSpPr>
          <p:cNvPr id="16" name="Debesis 15">
            <a:extLst>
              <a:ext uri="{FF2B5EF4-FFF2-40B4-BE49-F238E27FC236}">
                <a16:creationId xmlns:a16="http://schemas.microsoft.com/office/drawing/2014/main" id="{D60944B2-AE74-4C9A-BD57-FD1571EF156C}"/>
              </a:ext>
            </a:extLst>
          </p:cNvPr>
          <p:cNvSpPr/>
          <p:nvPr/>
        </p:nvSpPr>
        <p:spPr>
          <a:xfrm>
            <a:off x="6846074" y="5217671"/>
            <a:ext cx="1523572" cy="1159999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62746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47396 -0.45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8" y="-2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F3FAA3-5803-43C1-94AC-B559D9CF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5C7D09D-DD59-48D8-8C2E-E34E8C4A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23295" cy="686990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5A0D89-A45A-49B6-8008-103FDF942421}"/>
              </a:ext>
            </a:extLst>
          </p:cNvPr>
          <p:cNvSpPr txBox="1"/>
          <p:nvPr/>
        </p:nvSpPr>
        <p:spPr>
          <a:xfrm>
            <a:off x="1679788" y="1270983"/>
            <a:ext cx="3806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dirty="0"/>
              <a:t>PUIKIAI PADIRBĖJOT</a:t>
            </a:r>
          </a:p>
        </p:txBody>
      </p:sp>
      <p:sp>
        <p:nvSpPr>
          <p:cNvPr id="14" name="Debesis 13">
            <a:extLst>
              <a:ext uri="{FF2B5EF4-FFF2-40B4-BE49-F238E27FC236}">
                <a16:creationId xmlns:a16="http://schemas.microsoft.com/office/drawing/2014/main" id="{8C1D10D9-71D4-40C5-916C-9CB21FDEF017}"/>
              </a:ext>
            </a:extLst>
          </p:cNvPr>
          <p:cNvSpPr/>
          <p:nvPr/>
        </p:nvSpPr>
        <p:spPr>
          <a:xfrm>
            <a:off x="6660860" y="2986481"/>
            <a:ext cx="3959602" cy="3363781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is 5" descr="Thumbs Up Emoji">
                <a:extLst>
                  <a:ext uri="{FF2B5EF4-FFF2-40B4-BE49-F238E27FC236}">
                    <a16:creationId xmlns:a16="http://schemas.microsoft.com/office/drawing/2014/main" id="{5DA33447-7712-4560-8A1F-D647F65BA79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3947275"/>
                  </p:ext>
                </p:extLst>
              </p:nvPr>
            </p:nvGraphicFramePr>
            <p:xfrm>
              <a:off x="7711745" y="3610036"/>
              <a:ext cx="1758690" cy="191079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758690" cy="1910792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824025" dy="-17929067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 ax="1131131" ay="2018429" az="642666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70933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is 5" descr="Thumbs Up Emoji">
                <a:extLst>
                  <a:ext uri="{FF2B5EF4-FFF2-40B4-BE49-F238E27FC236}">
                    <a16:creationId xmlns:a16="http://schemas.microsoft.com/office/drawing/2014/main" id="{5DA33447-7712-4560-8A1F-D647F65BA7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11745" y="3610036"/>
                <a:ext cx="1758690" cy="191079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722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87</Words>
  <Application>Microsoft Office PowerPoint</Application>
  <PresentationFormat>Plačiaekranė</PresentationFormat>
  <Paragraphs>76</Paragraphs>
  <Slides>16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„Office“ tema</vt:lpstr>
      <vt:lpstr>ATLIKITE VEIKSMUS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Vilma  Giedrytė</dc:creator>
  <cp:lastModifiedBy>Mindaugas Garnionis</cp:lastModifiedBy>
  <cp:revision>24</cp:revision>
  <dcterms:created xsi:type="dcterms:W3CDTF">2025-12-27T09:53:15Z</dcterms:created>
  <dcterms:modified xsi:type="dcterms:W3CDTF">2026-01-19T17:43:18Z</dcterms:modified>
</cp:coreProperties>
</file>